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Layouts/slideLayout10.xml" ContentType="application/vnd.openxmlformats-officedocument.presentationml.slideLayout+xml"/>
  <Default Extension="gif" ContentType="image/gif"/>
  <Override PartName="/ppt/slideMasters/slideMaster7.xml" ContentType="application/vnd.openxmlformats-officedocument.presentationml.slideMaster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</p:sldMasterIdLst>
  <p:notesMasterIdLst>
    <p:notesMasterId r:id="rId32"/>
  </p:notesMasterIdLst>
  <p:sldIdLst>
    <p:sldId id="256" r:id="rId10"/>
    <p:sldId id="257" r:id="rId11"/>
    <p:sldId id="266" r:id="rId12"/>
    <p:sldId id="279" r:id="rId13"/>
    <p:sldId id="264" r:id="rId14"/>
    <p:sldId id="263" r:id="rId15"/>
    <p:sldId id="275" r:id="rId16"/>
    <p:sldId id="267" r:id="rId17"/>
    <p:sldId id="268" r:id="rId18"/>
    <p:sldId id="269" r:id="rId19"/>
    <p:sldId id="270" r:id="rId20"/>
    <p:sldId id="260" r:id="rId21"/>
    <p:sldId id="271" r:id="rId22"/>
    <p:sldId id="272" r:id="rId23"/>
    <p:sldId id="273" r:id="rId24"/>
    <p:sldId id="276" r:id="rId25"/>
    <p:sldId id="278" r:id="rId26"/>
    <p:sldId id="274" r:id="rId27"/>
    <p:sldId id="280" r:id="rId28"/>
    <p:sldId id="281" r:id="rId29"/>
    <p:sldId id="265" r:id="rId30"/>
    <p:sldId id="262" r:id="rId31"/>
  </p:sldIdLst>
  <p:sldSz cx="16256000" cy="9144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600" kern="1200">
        <a:solidFill>
          <a:srgbClr val="000000"/>
        </a:solidFill>
        <a:latin typeface="GillSans" pitchFamily="-109" charset="0"/>
        <a:ea typeface="ヒラギノ角ゴ ProN W3" pitchFamily="-109" charset="-128"/>
        <a:cs typeface="+mn-cs"/>
        <a:sym typeface="GillSans" pitchFamily="-109" charset="0"/>
      </a:defRPr>
    </a:lvl1pPr>
    <a:lvl2pPr marL="457200" algn="ctr" rtl="0" fontAlgn="base">
      <a:spcBef>
        <a:spcPct val="0"/>
      </a:spcBef>
      <a:spcAft>
        <a:spcPct val="0"/>
      </a:spcAft>
      <a:defRPr sz="3600" kern="1200">
        <a:solidFill>
          <a:srgbClr val="000000"/>
        </a:solidFill>
        <a:latin typeface="GillSans" pitchFamily="-109" charset="0"/>
        <a:ea typeface="ヒラギノ角ゴ ProN W3" pitchFamily="-109" charset="-128"/>
        <a:cs typeface="+mn-cs"/>
        <a:sym typeface="GillSans" pitchFamily="-109" charset="0"/>
      </a:defRPr>
    </a:lvl2pPr>
    <a:lvl3pPr marL="914400" algn="ctr" rtl="0" fontAlgn="base">
      <a:spcBef>
        <a:spcPct val="0"/>
      </a:spcBef>
      <a:spcAft>
        <a:spcPct val="0"/>
      </a:spcAft>
      <a:defRPr sz="3600" kern="1200">
        <a:solidFill>
          <a:srgbClr val="000000"/>
        </a:solidFill>
        <a:latin typeface="GillSans" pitchFamily="-109" charset="0"/>
        <a:ea typeface="ヒラギノ角ゴ ProN W3" pitchFamily="-109" charset="-128"/>
        <a:cs typeface="+mn-cs"/>
        <a:sym typeface="GillSans" pitchFamily="-109" charset="0"/>
      </a:defRPr>
    </a:lvl3pPr>
    <a:lvl4pPr marL="1371600" algn="ctr" rtl="0" fontAlgn="base">
      <a:spcBef>
        <a:spcPct val="0"/>
      </a:spcBef>
      <a:spcAft>
        <a:spcPct val="0"/>
      </a:spcAft>
      <a:defRPr sz="3600" kern="1200">
        <a:solidFill>
          <a:srgbClr val="000000"/>
        </a:solidFill>
        <a:latin typeface="GillSans" pitchFamily="-109" charset="0"/>
        <a:ea typeface="ヒラギノ角ゴ ProN W3" pitchFamily="-109" charset="-128"/>
        <a:cs typeface="+mn-cs"/>
        <a:sym typeface="GillSans" pitchFamily="-109" charset="0"/>
      </a:defRPr>
    </a:lvl4pPr>
    <a:lvl5pPr marL="1828800" algn="ctr" rtl="0" fontAlgn="base">
      <a:spcBef>
        <a:spcPct val="0"/>
      </a:spcBef>
      <a:spcAft>
        <a:spcPct val="0"/>
      </a:spcAft>
      <a:defRPr sz="3600" kern="1200">
        <a:solidFill>
          <a:srgbClr val="000000"/>
        </a:solidFill>
        <a:latin typeface="GillSans" pitchFamily="-109" charset="0"/>
        <a:ea typeface="ヒラギノ角ゴ ProN W3" pitchFamily="-109" charset="-128"/>
        <a:cs typeface="+mn-cs"/>
        <a:sym typeface="GillSans" pitchFamily="-109" charset="0"/>
      </a:defRPr>
    </a:lvl5pPr>
    <a:lvl6pPr marL="2286000" algn="l" defTabSz="914400" rtl="0" eaLnBrk="1" latinLnBrk="0" hangingPunct="1">
      <a:defRPr sz="3600" kern="1200">
        <a:solidFill>
          <a:srgbClr val="000000"/>
        </a:solidFill>
        <a:latin typeface="GillSans" pitchFamily="-109" charset="0"/>
        <a:ea typeface="ヒラギノ角ゴ ProN W3" pitchFamily="-109" charset="-128"/>
        <a:cs typeface="+mn-cs"/>
        <a:sym typeface="GillSans" pitchFamily="-109" charset="0"/>
      </a:defRPr>
    </a:lvl6pPr>
    <a:lvl7pPr marL="2743200" algn="l" defTabSz="914400" rtl="0" eaLnBrk="1" latinLnBrk="0" hangingPunct="1">
      <a:defRPr sz="3600" kern="1200">
        <a:solidFill>
          <a:srgbClr val="000000"/>
        </a:solidFill>
        <a:latin typeface="GillSans" pitchFamily="-109" charset="0"/>
        <a:ea typeface="ヒラギノ角ゴ ProN W3" pitchFamily="-109" charset="-128"/>
        <a:cs typeface="+mn-cs"/>
        <a:sym typeface="GillSans" pitchFamily="-109" charset="0"/>
      </a:defRPr>
    </a:lvl7pPr>
    <a:lvl8pPr marL="3200400" algn="l" defTabSz="914400" rtl="0" eaLnBrk="1" latinLnBrk="0" hangingPunct="1">
      <a:defRPr sz="3600" kern="1200">
        <a:solidFill>
          <a:srgbClr val="000000"/>
        </a:solidFill>
        <a:latin typeface="GillSans" pitchFamily="-109" charset="0"/>
        <a:ea typeface="ヒラギノ角ゴ ProN W3" pitchFamily="-109" charset="-128"/>
        <a:cs typeface="+mn-cs"/>
        <a:sym typeface="GillSans" pitchFamily="-109" charset="0"/>
      </a:defRPr>
    </a:lvl8pPr>
    <a:lvl9pPr marL="3657600" algn="l" defTabSz="914400" rtl="0" eaLnBrk="1" latinLnBrk="0" hangingPunct="1">
      <a:defRPr sz="3600" kern="1200">
        <a:solidFill>
          <a:srgbClr val="000000"/>
        </a:solidFill>
        <a:latin typeface="GillSans" pitchFamily="-109" charset="0"/>
        <a:ea typeface="ヒラギノ角ゴ ProN W3" pitchFamily="-109" charset="-128"/>
        <a:cs typeface="+mn-cs"/>
        <a:sym typeface="GillSans" pitchFamily="-109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654" autoAdjust="0"/>
    <p:restoredTop sz="98947" autoAdjust="0"/>
  </p:normalViewPr>
  <p:slideViewPr>
    <p:cSldViewPr>
      <p:cViewPr>
        <p:scale>
          <a:sx n="50" d="100"/>
          <a:sy n="50" d="100"/>
        </p:scale>
        <p:origin x="-36" y="-204"/>
      </p:cViewPr>
      <p:guideLst>
        <p:guide orient="horz" pos="2880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7BF00-9C10-4B7F-BB23-EF1C8FC20D1B}" type="datetimeFigureOut">
              <a:rPr lang="en-AU" smtClean="0"/>
              <a:pPr/>
              <a:t>1/10/2011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D9796-B845-4163-BAF7-3D6D6457262F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D9796-B845-4163-BAF7-3D6D6457262F}" type="slidenum">
              <a:rPr lang="en-AU" smtClean="0"/>
              <a:pPr/>
              <a:t>1</a:t>
            </a:fld>
            <a:endParaRPr lang="en-A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038"/>
            <a:ext cx="13817600" cy="1960562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992272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133600"/>
            <a:ext cx="14630400" cy="60340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709519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366713"/>
            <a:ext cx="3657600" cy="78009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66713"/>
            <a:ext cx="10820400" cy="78009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498182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038"/>
            <a:ext cx="13817600" cy="1960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28D899-E8BF-4FA4-83BF-5701BE3B20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6190673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133600"/>
            <a:ext cx="14630400" cy="60340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EF22CA-8B8B-4F5F-A5AF-A987B06524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3659915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5875338"/>
            <a:ext cx="138176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3875088"/>
            <a:ext cx="13817600" cy="20002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17457D-CECE-4A78-B0D5-38BD1B18AD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5929197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2133600"/>
            <a:ext cx="7239000" cy="603408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133600"/>
            <a:ext cx="7239000" cy="603408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DA561-3536-4900-B506-5A2D9FA67C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2649040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046288"/>
            <a:ext cx="7181850" cy="8540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2900363"/>
            <a:ext cx="7181850" cy="52673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046288"/>
            <a:ext cx="7185025" cy="8540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2900363"/>
            <a:ext cx="7185025" cy="52673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2CB273-CA2E-4E79-98A7-F0A002CE77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2362470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F4E0B-6132-4CE8-B5FD-01DCDE70C3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9213319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CE10D6-62DE-40DC-9EC4-207A18F2D4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8109013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3538"/>
            <a:ext cx="5348288" cy="154940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363538"/>
            <a:ext cx="9086850" cy="7804150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1912938"/>
            <a:ext cx="5348288" cy="62547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CB8894-E1F6-4CDE-BCD6-740CD2A68F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8683738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133600"/>
            <a:ext cx="14630400" cy="60340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5095516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6400800"/>
            <a:ext cx="9753600" cy="7556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817563"/>
            <a:ext cx="9753600" cy="54864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Sans" pitchFamily="-10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7156450"/>
            <a:ext cx="9753600" cy="10731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9359C5-B7FC-4F8C-AF0F-CF46F484C2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7963349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133600"/>
            <a:ext cx="14630400" cy="60340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2A7FC6-E7F0-49ED-9D1A-774BEAF92C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95338389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368300"/>
            <a:ext cx="3657600" cy="77993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68300"/>
            <a:ext cx="10820400" cy="77993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F1E40-E582-4682-86D6-27097A11AF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31051489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038"/>
            <a:ext cx="13817600" cy="1960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03559E-EA80-4AA3-AEDE-F58B0A96CE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8312687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133600"/>
            <a:ext cx="14630400" cy="60340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12ADA-8670-410D-B1FA-829C3C7294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0078256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5875338"/>
            <a:ext cx="138176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3875088"/>
            <a:ext cx="13817600" cy="20002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0E2C6C-B018-4F07-85F9-62834B291A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97924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2133600"/>
            <a:ext cx="7239000" cy="603408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133600"/>
            <a:ext cx="7239000" cy="603408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C22DAB-E33F-4BAB-BDB5-A4200A7E4C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0639984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046288"/>
            <a:ext cx="7181850" cy="8540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2900363"/>
            <a:ext cx="7181850" cy="52673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046288"/>
            <a:ext cx="7185025" cy="8540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2900363"/>
            <a:ext cx="7185025" cy="52673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3D94C6-739B-4BFF-BCE4-7402803D97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11839913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1A97E-AB08-444B-8F95-E192DD68EC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8764217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ACD6F-A5DD-417C-84B2-76FE819997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9478198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5875338"/>
            <a:ext cx="13817600" cy="181610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3875088"/>
            <a:ext cx="13817600" cy="20002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793509832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3538"/>
            <a:ext cx="534828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363538"/>
            <a:ext cx="9086850" cy="7804150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1912938"/>
            <a:ext cx="5348288" cy="62547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255B8-98E6-4C88-AC8E-4D01D1F08B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5148609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6400800"/>
            <a:ext cx="97536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817563"/>
            <a:ext cx="9753600" cy="54864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Sans" pitchFamily="-10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7156450"/>
            <a:ext cx="9753600" cy="10731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A58C6-E0D9-40DD-9A0B-3E42D550A2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1521688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133600"/>
            <a:ext cx="14630400" cy="60340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1CCF5-D7A8-4E21-AAD0-48E7CCC915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2147245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368300"/>
            <a:ext cx="3657600" cy="77993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68300"/>
            <a:ext cx="10820400" cy="77993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E96375-25E2-4D4A-809E-151A35211C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8909760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038"/>
            <a:ext cx="13817600" cy="1960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E27D8-8DC0-47EF-A031-B27BC88F71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1925409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133600"/>
            <a:ext cx="14630400" cy="60340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B39E84-C6BD-48F2-AE2E-B0BDC61441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1947829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5875338"/>
            <a:ext cx="138176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3875088"/>
            <a:ext cx="13817600" cy="20002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C126D6-1FDB-464D-9EF9-69A4B87A2D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1728337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2133600"/>
            <a:ext cx="7239000" cy="603408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133600"/>
            <a:ext cx="7239000" cy="603408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6E07EA-62AF-436B-BB53-68DFAF8AA1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7692373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046288"/>
            <a:ext cx="7181850" cy="8540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2900363"/>
            <a:ext cx="7181850" cy="52673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046288"/>
            <a:ext cx="7185025" cy="8540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2900363"/>
            <a:ext cx="7185025" cy="52673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E9B8C4-CB85-4E85-AB3B-9CF9A2803F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9143445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C7D1C-0E27-4B99-B60D-CCFA1D7965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4245349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2133600"/>
            <a:ext cx="7239000" cy="603408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133600"/>
            <a:ext cx="7239000" cy="603408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09585853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36C21E-D601-4209-ABD5-1F37016F6C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32977707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3538"/>
            <a:ext cx="534828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363538"/>
            <a:ext cx="9086850" cy="7804150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1912938"/>
            <a:ext cx="5348288" cy="62547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E49B3B-4513-4BD6-B4FA-D1EECE3C55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86784380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6400800"/>
            <a:ext cx="97536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817563"/>
            <a:ext cx="9753600" cy="54864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Sans" pitchFamily="-10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7156450"/>
            <a:ext cx="9753600" cy="10731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DAC0E9-07D4-4516-B2F7-F1376F56A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2245885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133600"/>
            <a:ext cx="14630400" cy="60340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EF77F3-F588-4AC9-8E90-DCB055890D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44087569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368300"/>
            <a:ext cx="3657600" cy="77993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68300"/>
            <a:ext cx="10820400" cy="77993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B47B5E-3997-4263-9A3B-2F6BDECC54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13152883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038"/>
            <a:ext cx="13817600" cy="1960562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1CE9C0-2B59-4536-A526-332632DD76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2838053"/>
      </p:ext>
    </p:extLst>
  </p:cSld>
  <p:clrMapOvr>
    <a:masterClrMapping/>
  </p:clrMapOvr>
  <p:transition advClick="0" advTm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133600"/>
            <a:ext cx="14630400" cy="60340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C009C2-AD89-4E49-A0F8-7C6D4B74DA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16641446"/>
      </p:ext>
    </p:extLst>
  </p:cSld>
  <p:clrMapOvr>
    <a:masterClrMapping/>
  </p:clrMapOvr>
  <p:transition advClick="0" advTm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5875338"/>
            <a:ext cx="13817600" cy="181610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3875088"/>
            <a:ext cx="13817600" cy="20002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1DD7B4-EFD8-4638-981B-7D4025BB6B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03628803"/>
      </p:ext>
    </p:extLst>
  </p:cSld>
  <p:clrMapOvr>
    <a:masterClrMapping/>
  </p:clrMapOvr>
  <p:transition advClick="0" advTm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2133600"/>
            <a:ext cx="7239000" cy="603408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133600"/>
            <a:ext cx="7239000" cy="603408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071A1-0A17-4A84-B6B2-FBCCCAF48F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11461064"/>
      </p:ext>
    </p:extLst>
  </p:cSld>
  <p:clrMapOvr>
    <a:masterClrMapping/>
  </p:clrMapOvr>
  <p:transition advClick="0" advTm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046288"/>
            <a:ext cx="7181850" cy="8540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2900363"/>
            <a:ext cx="7181850" cy="52673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046288"/>
            <a:ext cx="7185025" cy="8540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2900363"/>
            <a:ext cx="7185025" cy="52673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EE184-C117-4EB0-A653-E388FA5AEA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72008080"/>
      </p:ext>
    </p:extLst>
  </p:cSld>
  <p:clrMapOvr>
    <a:masterClrMapping/>
  </p:clrMapOvr>
  <p:transition advClick="0" advTm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046288"/>
            <a:ext cx="7181850" cy="8540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2900363"/>
            <a:ext cx="7181850" cy="52673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046288"/>
            <a:ext cx="7185025" cy="8540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2900363"/>
            <a:ext cx="7185025" cy="52673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5794917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642842-2B47-4ACE-BF62-1993D53202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45776575"/>
      </p:ext>
    </p:extLst>
  </p:cSld>
  <p:clrMapOvr>
    <a:masterClrMapping/>
  </p:clrMapOvr>
  <p:transition advClick="0" advTm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F05D9B-4294-4CEE-B359-3CB97CF637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26220730"/>
      </p:ext>
    </p:extLst>
  </p:cSld>
  <p:clrMapOvr>
    <a:masterClrMapping/>
  </p:clrMapOvr>
  <p:transition advClick="0" advTm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3538"/>
            <a:ext cx="5348288" cy="15494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363538"/>
            <a:ext cx="9086850" cy="7804150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1912938"/>
            <a:ext cx="5348288" cy="62547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273792-E634-4DA7-ACF4-449955D5E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31508416"/>
      </p:ext>
    </p:extLst>
  </p:cSld>
  <p:clrMapOvr>
    <a:masterClrMapping/>
  </p:clrMapOvr>
  <p:transition advClick="0" advTm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6400800"/>
            <a:ext cx="9753600" cy="7556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817563"/>
            <a:ext cx="9753600" cy="54864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Sans" pitchFamily="-10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7156450"/>
            <a:ext cx="9753600" cy="10731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EC66D-790B-4EE0-93FE-2850CC382C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76872591"/>
      </p:ext>
    </p:extLst>
  </p:cSld>
  <p:clrMapOvr>
    <a:masterClrMapping/>
  </p:clrMapOvr>
  <p:transition advClick="0" advTm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133600"/>
            <a:ext cx="14630400" cy="60340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0B75F9-899B-4329-A0F7-08844DF46B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47926832"/>
      </p:ext>
    </p:extLst>
  </p:cSld>
  <p:clrMapOvr>
    <a:masterClrMapping/>
  </p:clrMapOvr>
  <p:transition advClick="0" advTm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366713"/>
            <a:ext cx="3657600" cy="78009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66713"/>
            <a:ext cx="10820400" cy="78009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EA9A19-D03C-4490-9CD9-38DAA2F471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673345"/>
      </p:ext>
    </p:extLst>
  </p:cSld>
  <p:clrMapOvr>
    <a:masterClrMapping/>
  </p:clrMapOvr>
  <p:transition advClick="0" advTm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038"/>
            <a:ext cx="13817600" cy="1960562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Text Box 1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4A78BE-6C7B-4D93-9824-CACC15E77C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3414051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133600"/>
            <a:ext cx="14630400" cy="60340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1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313C27-C9D1-4AFE-8CE1-E09766E2AC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71296640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5875338"/>
            <a:ext cx="13817600" cy="181610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3875088"/>
            <a:ext cx="13817600" cy="20002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1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7365BC-633F-4D83-8FD7-B549A6D292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4238636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2133600"/>
            <a:ext cx="7239000" cy="603408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133600"/>
            <a:ext cx="7239000" cy="603408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Box 1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497E9-C488-40B3-AF84-2D46F30696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1642253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35622802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046288"/>
            <a:ext cx="7181850" cy="8540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2900363"/>
            <a:ext cx="7181850" cy="52673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046288"/>
            <a:ext cx="7185025" cy="8540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2900363"/>
            <a:ext cx="7185025" cy="52673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Box 1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A69525-23F6-49E6-A292-3A78E3FE4F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77705204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Box 1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39600-45C0-4DB1-B6F7-7847E5EE27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406791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52E315-9A21-4295-908E-BEBDCC50EB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87369326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3538"/>
            <a:ext cx="5348288" cy="15494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363538"/>
            <a:ext cx="9086850" cy="7804150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1912938"/>
            <a:ext cx="5348288" cy="62547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B10A1-43EC-4254-8BA6-7295CFAC1D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05724700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6400800"/>
            <a:ext cx="9753600" cy="7556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817563"/>
            <a:ext cx="9753600" cy="54864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Sans" pitchFamily="-10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7156450"/>
            <a:ext cx="9753600" cy="10731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FDD8D1-6EB3-4466-8BD7-9B38783FD5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38662554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133600"/>
            <a:ext cx="14630400" cy="60340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1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C211E7-D112-4BB9-BF03-AF262C2AE6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35643080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366713"/>
            <a:ext cx="3657600" cy="78009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66713"/>
            <a:ext cx="10820400" cy="78009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1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82728D-EBC5-414C-9A5B-60AFB7B34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9430231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038"/>
            <a:ext cx="13817600" cy="1960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4D30CC-98CB-403C-8BAF-AD589C92F5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83179279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133600"/>
            <a:ext cx="14630400" cy="60340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AEBF6A-2050-4980-A3A8-2CD729C64C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53180869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5875338"/>
            <a:ext cx="138176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3875088"/>
            <a:ext cx="13817600" cy="20002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190685-D873-483F-B5F7-E0BC6712C4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892014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65555938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2133600"/>
            <a:ext cx="7239000" cy="603408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133600"/>
            <a:ext cx="7239000" cy="603408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D3DA55-1F9C-429B-9D2C-5D6BACB57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69088760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046288"/>
            <a:ext cx="7181850" cy="8540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2900363"/>
            <a:ext cx="7181850" cy="52673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046288"/>
            <a:ext cx="7185025" cy="8540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2900363"/>
            <a:ext cx="7185025" cy="52673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C8B440-5179-4B85-AA4B-2D028B2194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25553078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C94AB7-4CBA-47DD-861A-0893E2FFE6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29452419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2D7AC2-78F6-4D75-91ED-7B3789E535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86826831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3538"/>
            <a:ext cx="534828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363538"/>
            <a:ext cx="9086850" cy="7804150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1912938"/>
            <a:ext cx="5348288" cy="62547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1D08A4-A2E3-481F-A089-BC20163A34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53608720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6400800"/>
            <a:ext cx="97536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817563"/>
            <a:ext cx="9753600" cy="54864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Sans" pitchFamily="-10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7156450"/>
            <a:ext cx="9753600" cy="10731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70CBAE-8DC0-459B-85BE-32224B8F17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18581196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133600"/>
            <a:ext cx="14630400" cy="60340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D0DD0E-EF34-4787-90A0-EA4540B1E8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62645683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368300"/>
            <a:ext cx="3657600" cy="77993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68300"/>
            <a:ext cx="10820400" cy="77993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11AB4B-2632-44ED-8B79-FAE504A6EE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89918742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038"/>
            <a:ext cx="13817600" cy="1960562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04653641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133600"/>
            <a:ext cx="14630400" cy="60340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6461504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3538"/>
            <a:ext cx="5348288" cy="15494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363538"/>
            <a:ext cx="9086850" cy="7804150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1912938"/>
            <a:ext cx="5348288" cy="62547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708213127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5875338"/>
            <a:ext cx="13817600" cy="181610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3875088"/>
            <a:ext cx="13817600" cy="20002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530408701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2133600"/>
            <a:ext cx="7239000" cy="603408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133600"/>
            <a:ext cx="7239000" cy="603408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75231178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046288"/>
            <a:ext cx="7181850" cy="8540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2900363"/>
            <a:ext cx="7181850" cy="52673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046288"/>
            <a:ext cx="7185025" cy="8540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2900363"/>
            <a:ext cx="7185025" cy="52673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33524083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72375837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43296259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3538"/>
            <a:ext cx="5348288" cy="15494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363538"/>
            <a:ext cx="9086850" cy="7804150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1912938"/>
            <a:ext cx="5348288" cy="62547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79527222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6400800"/>
            <a:ext cx="9753600" cy="7556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817563"/>
            <a:ext cx="9753600" cy="54864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Sans" pitchFamily="-10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7156450"/>
            <a:ext cx="9753600" cy="10731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914350510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133600"/>
            <a:ext cx="14630400" cy="60340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69367430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366713"/>
            <a:ext cx="3657600" cy="78009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66713"/>
            <a:ext cx="10820400" cy="78009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39293771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038"/>
            <a:ext cx="13817600" cy="1960562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0C14B-9C89-4E1D-B666-DF24EBC206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0448908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6400800"/>
            <a:ext cx="9753600" cy="7556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817563"/>
            <a:ext cx="9753600" cy="54864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>
                <a:sym typeface="GillSans" pitchFamily="-109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7156450"/>
            <a:ext cx="9753600" cy="10731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430919292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133600"/>
            <a:ext cx="14630400" cy="60340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44059-0744-49B2-98AD-2217B2492A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96738129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5875338"/>
            <a:ext cx="13817600" cy="181610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3875088"/>
            <a:ext cx="13817600" cy="20002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EBBCC-2EB4-4EF1-95DA-79B498EE54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24314405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2133600"/>
            <a:ext cx="7239000" cy="603408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133600"/>
            <a:ext cx="7239000" cy="603408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AD6508-1DF9-4719-AC98-13B9386F97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07166617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046288"/>
            <a:ext cx="7181850" cy="8540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2900363"/>
            <a:ext cx="7181850" cy="52673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046288"/>
            <a:ext cx="7185025" cy="8540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2900363"/>
            <a:ext cx="7185025" cy="52673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631EBB-6BE4-4A9B-8072-78AA2F3AA9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00733280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42D48-3705-4C30-AB07-0649A6D6DB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37174883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4DE78D-AF47-44B4-806A-B4DEE5AFF2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52574061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3538"/>
            <a:ext cx="5348288" cy="15494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363538"/>
            <a:ext cx="9086850" cy="7804150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1912938"/>
            <a:ext cx="5348288" cy="62547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324841-DA42-4EC6-84D2-E77944C81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67000381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6400800"/>
            <a:ext cx="9753600" cy="7556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817563"/>
            <a:ext cx="9753600" cy="54864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Sans" pitchFamily="-10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7156450"/>
            <a:ext cx="9753600" cy="10731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5F7761-239B-4ED5-AA95-7247B3C905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18333359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133600"/>
            <a:ext cx="14630400" cy="60340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7D2F5-A839-4E28-9B44-DF736BF388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36839990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366713"/>
            <a:ext cx="3657600" cy="78009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66713"/>
            <a:ext cx="10820400" cy="78009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4DD275-B400-4B4F-A9F4-933BA3EFF7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6362880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7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2.png"/><Relationship Id="rId18" Type="http://schemas.openxmlformats.org/officeDocument/2006/relationships/image" Target="../media/image1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57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9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17" Type="http://schemas.openxmlformats.org/officeDocument/2006/relationships/image" Target="../media/image13.png"/><Relationship Id="rId2" Type="http://schemas.openxmlformats.org/officeDocument/2006/relationships/slideLayout" Target="../slideLayouts/slideLayout68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6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79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5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8900" y="6223000"/>
            <a:ext cx="19396075" cy="50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175" y="5256213"/>
            <a:ext cx="6223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1371600"/>
            <a:ext cx="6985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+mj-lt"/>
          <a:ea typeface="+mj-ea"/>
          <a:cs typeface="+mj-cs"/>
          <a:sym typeface="Helvetica" pitchFamily="-109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9pPr>
    </p:titleStyle>
    <p:bodyStyle>
      <a:lvl1pPr marL="342900" indent="-342900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1pPr>
      <a:lvl2pPr marL="742950" indent="-285750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2pPr>
      <a:lvl3pPr marL="1143000" indent="-228600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3pPr>
      <a:lvl4pPr marL="1600200" indent="-228600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4pPr>
      <a:lvl5pPr marL="2057400" indent="-228600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100" y="6527800"/>
            <a:ext cx="4241800" cy="417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55700" y="368300"/>
            <a:ext cx="121285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" pitchFamily="-109" charset="0"/>
              </a:rPr>
              <a:t>Click to edit Master title style</a:t>
            </a: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5625763" y="8534400"/>
            <a:ext cx="454025" cy="469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 smtClean="0">
                <a:solidFill>
                  <a:srgbClr val="FFFFFF"/>
                </a:solidFill>
                <a:latin typeface="Helvetica" pitchFamily="-109" charset="0"/>
                <a:cs typeface="Helvetica" pitchFamily="-109" charset="0"/>
                <a:sym typeface="Helvetica" pitchFamily="-109" charset="0"/>
              </a:defRPr>
            </a:lvl1pPr>
          </a:lstStyle>
          <a:p>
            <a:pPr>
              <a:defRPr/>
            </a:pPr>
            <a:fld id="{A46A01B2-5BF8-4746-8B07-07267B8522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053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6763" y="214313"/>
            <a:ext cx="2578100" cy="210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+mj-lt"/>
          <a:ea typeface="+mj-ea"/>
          <a:cs typeface="+mj-cs"/>
          <a:sym typeface="Helvetica" pitchFamily="-109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100" y="6527800"/>
            <a:ext cx="4241800" cy="417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55700" y="368300"/>
            <a:ext cx="121285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" pitchFamily="-109" charset="0"/>
              </a:rPr>
              <a:t>Click to edit Master title style</a:t>
            </a: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6763" y="214313"/>
            <a:ext cx="2578100" cy="210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5625763" y="8534400"/>
            <a:ext cx="454025" cy="469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 smtClean="0">
                <a:solidFill>
                  <a:srgbClr val="FFFFFF"/>
                </a:solidFill>
                <a:latin typeface="Helvetica" pitchFamily="-109" charset="0"/>
                <a:cs typeface="Helvetica" pitchFamily="-109" charset="0"/>
                <a:sym typeface="Helvetica" pitchFamily="-109" charset="0"/>
              </a:defRPr>
            </a:lvl1pPr>
          </a:lstStyle>
          <a:p>
            <a:pPr>
              <a:defRPr/>
            </a:pPr>
            <a:fld id="{1D64F1CE-59E7-4489-A84B-B207A3E5E4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ransition/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+mj-lt"/>
          <a:ea typeface="+mj-ea"/>
          <a:cs typeface="+mj-cs"/>
          <a:sym typeface="Helvetica" pitchFamily="-109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100" y="6527800"/>
            <a:ext cx="4241800" cy="417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6763" y="214313"/>
            <a:ext cx="2578100" cy="210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155700" y="368300"/>
            <a:ext cx="121285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" pitchFamily="-109" charset="0"/>
              </a:rPr>
              <a:t>Click to edit Master title style</a:t>
            </a:r>
          </a:p>
        </p:txBody>
      </p:sp>
      <p:sp>
        <p:nvSpPr>
          <p:cNvPr id="2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5625763" y="8534400"/>
            <a:ext cx="454025" cy="469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 smtClean="0">
                <a:solidFill>
                  <a:srgbClr val="FFFFFF"/>
                </a:solidFill>
                <a:latin typeface="Helvetica" pitchFamily="-109" charset="0"/>
                <a:cs typeface="Helvetica" pitchFamily="-109" charset="0"/>
                <a:sym typeface="Helvetica" pitchFamily="-109" charset="0"/>
              </a:defRPr>
            </a:lvl1pPr>
          </a:lstStyle>
          <a:p>
            <a:pPr>
              <a:defRPr/>
            </a:pPr>
            <a:fld id="{89297A9F-C365-4BCC-B9FD-849472B5E9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ransition/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+mj-lt"/>
          <a:ea typeface="+mj-ea"/>
          <a:cs typeface="+mj-cs"/>
          <a:sym typeface="Helvetica" pitchFamily="-109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5625763" y="8534400"/>
            <a:ext cx="454025" cy="469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 smtClean="0">
                <a:solidFill>
                  <a:srgbClr val="2E2619"/>
                </a:solidFill>
                <a:latin typeface="Helvetica" pitchFamily="-109" charset="0"/>
                <a:cs typeface="Helvetica" pitchFamily="-109" charset="0"/>
                <a:sym typeface="Helvetica" pitchFamily="-109" charset="0"/>
              </a:defRPr>
            </a:lvl1pPr>
          </a:lstStyle>
          <a:p>
            <a:pPr>
              <a:defRPr/>
            </a:pPr>
            <a:fld id="{0272DEAA-2F24-444A-8929-0CFC7B1195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6163" y="5943600"/>
            <a:ext cx="5205413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800" y="6997700"/>
            <a:ext cx="27305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00" y="7327900"/>
            <a:ext cx="16510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ransition advClick="0" advTm="0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600">
          <a:solidFill>
            <a:srgbClr val="336424"/>
          </a:solidFill>
          <a:latin typeface="+mj-lt"/>
          <a:ea typeface="+mj-ea"/>
          <a:cs typeface="+mj-cs"/>
          <a:sym typeface="Helvetica" pitchFamily="-109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6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6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6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6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6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6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6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6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39999">
            <a:off x="2259013" y="7531100"/>
            <a:ext cx="8636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8178800"/>
            <a:ext cx="23495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AutoShape 3"/>
          <p:cNvSpPr>
            <a:spLocks/>
          </p:cNvSpPr>
          <p:nvPr/>
        </p:nvSpPr>
        <p:spPr bwMode="auto">
          <a:xfrm>
            <a:off x="2235200" y="6896100"/>
            <a:ext cx="3175000" cy="939800"/>
          </a:xfrm>
          <a:prstGeom prst="roundRect">
            <a:avLst>
              <a:gd name="adj" fmla="val 20269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73" name="Rectangle 4"/>
          <p:cNvSpPr>
            <a:spLocks/>
          </p:cNvSpPr>
          <p:nvPr/>
        </p:nvSpPr>
        <p:spPr bwMode="auto">
          <a:xfrm>
            <a:off x="2535238" y="7072313"/>
            <a:ext cx="2468562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>
                <a:solidFill>
                  <a:srgbClr val="0F3050"/>
                </a:solidFill>
                <a:latin typeface="Georgia" pitchFamily="18" charset="0"/>
                <a:sym typeface="Georgia" pitchFamily="18" charset="0"/>
              </a:rPr>
              <a:t>#atlascamp</a:t>
            </a:r>
          </a:p>
        </p:txBody>
      </p:sp>
      <p:sp>
        <p:nvSpPr>
          <p:cNvPr id="7174" name="AutoShape 5"/>
          <p:cNvSpPr>
            <a:spLocks/>
          </p:cNvSpPr>
          <p:nvPr/>
        </p:nvSpPr>
        <p:spPr bwMode="auto">
          <a:xfrm>
            <a:off x="1168400" y="1955800"/>
            <a:ext cx="13970000" cy="3924300"/>
          </a:xfrm>
          <a:prstGeom prst="roundRect">
            <a:avLst>
              <a:gd name="adj" fmla="val 4852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175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8900" y="6375400"/>
            <a:ext cx="3048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8331200"/>
            <a:ext cx="8890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73975"/>
            <a:ext cx="203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2300" y="6350000"/>
            <a:ext cx="4584700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9" name="Rectangle 10"/>
          <p:cNvSpPr>
            <a:spLocks/>
          </p:cNvSpPr>
          <p:nvPr/>
        </p:nvSpPr>
        <p:spPr bwMode="auto">
          <a:xfrm>
            <a:off x="1168400" y="660400"/>
            <a:ext cx="13868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/>
          <a:lstStyle/>
          <a:p>
            <a:pPr>
              <a:lnSpc>
                <a:spcPts val="3300"/>
              </a:lnSpc>
            </a:pPr>
            <a:r>
              <a:rPr lang="en-US">
                <a:solidFill>
                  <a:srgbClr val="0F3050"/>
                </a:solidFill>
                <a:latin typeface="Georgia Bold" charset="0"/>
                <a:sym typeface="Georgia Bold" charset="0"/>
              </a:rPr>
              <a:t>TAKE-AWAYS</a:t>
            </a:r>
          </a:p>
        </p:txBody>
      </p:sp>
      <p:sp>
        <p:nvSpPr>
          <p:cNvPr id="2" name="Text Box 1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5613063" y="8521700"/>
            <a:ext cx="454025" cy="469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 smtClean="0">
                <a:solidFill>
                  <a:srgbClr val="FFFFFF"/>
                </a:solidFill>
                <a:latin typeface="Helvetica" pitchFamily="-109" charset="0"/>
                <a:cs typeface="Helvetica" pitchFamily="-109" charset="0"/>
                <a:sym typeface="Helvetica" pitchFamily="-109" charset="0"/>
              </a:defRPr>
            </a:lvl1pPr>
          </a:lstStyle>
          <a:p>
            <a:pPr>
              <a:defRPr/>
            </a:pPr>
            <a:fld id="{FEF4EB6C-436A-4F29-9D9D-C027B7A2B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336424"/>
          </a:solidFill>
          <a:latin typeface="+mj-lt"/>
          <a:ea typeface="+mj-ea"/>
          <a:cs typeface="+mj-cs"/>
          <a:sym typeface="Helvetica" pitchFamily="-109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100" y="6527800"/>
            <a:ext cx="4241800" cy="417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6763" y="214313"/>
            <a:ext cx="2578100" cy="210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3"/>
          <p:cNvSpPr>
            <a:spLocks/>
          </p:cNvSpPr>
          <p:nvPr/>
        </p:nvSpPr>
        <p:spPr bwMode="auto">
          <a:xfrm>
            <a:off x="8280400" y="3200400"/>
            <a:ext cx="5740400" cy="41656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155700" y="368300"/>
            <a:ext cx="121285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" pitchFamily="-109" charset="0"/>
              </a:rPr>
              <a:t>Click to edit Master title style</a:t>
            </a:r>
          </a:p>
        </p:txBody>
      </p:sp>
      <p:grpSp>
        <p:nvGrpSpPr>
          <p:cNvPr id="8198" name="Group 5"/>
          <p:cNvGrpSpPr>
            <a:grpSpLocks/>
          </p:cNvGrpSpPr>
          <p:nvPr/>
        </p:nvGrpSpPr>
        <p:grpSpPr bwMode="auto">
          <a:xfrm>
            <a:off x="17830800" y="3098800"/>
            <a:ext cx="5664200" cy="4419600"/>
            <a:chOff x="0" y="0"/>
            <a:chExt cx="3568" cy="2784"/>
          </a:xfrm>
        </p:grpSpPr>
        <p:sp>
          <p:nvSpPr>
            <p:cNvPr id="8202" name="Rectangle 6"/>
            <p:cNvSpPr>
              <a:spLocks/>
            </p:cNvSpPr>
            <p:nvPr/>
          </p:nvSpPr>
          <p:spPr bwMode="auto">
            <a:xfrm>
              <a:off x="128" y="96"/>
              <a:ext cx="3312" cy="2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8203" name="Picture 7"/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68" cy="2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199" name="Picture 8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688" y="3111500"/>
            <a:ext cx="598170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9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5625763" y="8534400"/>
            <a:ext cx="454025" cy="469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 smtClean="0">
                <a:solidFill>
                  <a:srgbClr val="FFFFFF"/>
                </a:solidFill>
                <a:latin typeface="Helvetica" pitchFamily="-109" charset="0"/>
                <a:cs typeface="Helvetica" pitchFamily="-109" charset="0"/>
                <a:sym typeface="Helvetica" pitchFamily="-109" charset="0"/>
              </a:defRPr>
            </a:lvl1pPr>
          </a:lstStyle>
          <a:p>
            <a:pPr>
              <a:defRPr/>
            </a:pPr>
            <a:fld id="{C0D28E36-FBD5-4EA1-A8E3-09CDEF53B7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Rectangle 10"/>
          <p:cNvSpPr>
            <a:spLocks/>
          </p:cNvSpPr>
          <p:nvPr/>
        </p:nvSpPr>
        <p:spPr bwMode="auto">
          <a:xfrm>
            <a:off x="9031288" y="9334500"/>
            <a:ext cx="421957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ts val="3300"/>
              </a:lnSpc>
            </a:pPr>
            <a:r>
              <a:rPr lang="en-US" sz="24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A picture can go in the above</a:t>
            </a:r>
            <a:br>
              <a:rPr lang="en-US" sz="24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</a:br>
            <a:r>
              <a:rPr lang="en-US" sz="24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frame,or not.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+mj-lt"/>
          <a:ea typeface="+mj-ea"/>
          <a:cs typeface="+mj-cs"/>
          <a:sym typeface="Helvetica" pitchFamily="-109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6800">
          <a:solidFill>
            <a:srgbClr val="2E2619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0" y="1257300"/>
            <a:ext cx="6985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8900" y="6184900"/>
            <a:ext cx="19396075" cy="50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8675" y="5245100"/>
            <a:ext cx="620713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4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39999">
            <a:off x="890588" y="5922963"/>
            <a:ext cx="10160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AutoShape 5"/>
          <p:cNvSpPr>
            <a:spLocks/>
          </p:cNvSpPr>
          <p:nvPr/>
        </p:nvSpPr>
        <p:spPr bwMode="auto">
          <a:xfrm>
            <a:off x="1003300" y="4927600"/>
            <a:ext cx="3340100" cy="1155700"/>
          </a:xfrm>
          <a:prstGeom prst="roundRect">
            <a:avLst>
              <a:gd name="adj" fmla="val 16481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7600">
          <a:solidFill>
            <a:srgbClr val="336424"/>
          </a:solidFill>
          <a:latin typeface="+mj-lt"/>
          <a:ea typeface="+mj-ea"/>
          <a:cs typeface="+mj-cs"/>
          <a:sym typeface="Helvetica" pitchFamily="-109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6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6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6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6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6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6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6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6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5625763" y="8521700"/>
            <a:ext cx="454025" cy="469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 smtClean="0">
                <a:solidFill>
                  <a:srgbClr val="2E2619"/>
                </a:solidFill>
                <a:latin typeface="Helvetica" pitchFamily="-109" charset="0"/>
                <a:cs typeface="Helvetica" pitchFamily="-109" charset="0"/>
                <a:sym typeface="Helvetica" pitchFamily="-109" charset="0"/>
              </a:defRPr>
            </a:lvl1pPr>
          </a:lstStyle>
          <a:p>
            <a:pPr>
              <a:defRPr/>
            </a:pPr>
            <a:fld id="{C3FF2E94-A4FB-4A78-A773-DACB954614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600">
          <a:solidFill>
            <a:srgbClr val="336424"/>
          </a:solidFill>
          <a:latin typeface="+mj-lt"/>
          <a:ea typeface="+mj-ea"/>
          <a:cs typeface="+mj-cs"/>
          <a:sym typeface="Helvetica" pitchFamily="-109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6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6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6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6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6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6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6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600">
          <a:solidFill>
            <a:srgbClr val="336424"/>
          </a:solidFill>
          <a:latin typeface="Helvetica" pitchFamily="-109" charset="0"/>
          <a:ea typeface="ヒラギノ角ゴ ProN W3" pitchFamily="-109" charset="-128"/>
          <a:cs typeface="ヒラギノ角ゴ ProN W3" pitchFamily="-109" charset="-128"/>
          <a:sym typeface="Helvetica" pitchFamily="-109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+mn-ea"/>
          <a:cs typeface="+mn-cs"/>
          <a:sym typeface="GillSans" pitchFamily="-109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luence/admin/uploadplugin.action" TargetMode="Externa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bitbucket.org/jaysee00/bamboo-continuous-plugin-deployment" TargetMode="Externa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33.png"/><Relationship Id="rId4" Type="http://schemas.openxmlformats.org/officeDocument/2006/relationships/hyperlink" Target="https://plugins.atlassian.com/plugin/details/602870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bitbucket.org/sherif/confluence-eap-feedback-plugin/overview" TargetMode="Externa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33.png"/><Relationship Id="rId4" Type="http://schemas.openxmlformats.org/officeDocument/2006/relationships/hyperlink" Target="https://plugins.atlassian.com/plugin/details/583856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nswers.atlassian.com/users/123/joseph-clark-atlassian/" TargetMode="External"/><Relationship Id="rId2" Type="http://schemas.openxmlformats.org/officeDocument/2006/relationships/hyperlink" Target="mailto:jclark@atlassian.com" TargetMode="Externa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10" Type="http://schemas.openxmlformats.org/officeDocument/2006/relationships/image" Target="../media/image22.gif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1pPr>
            <a:lvl2pPr marL="742950" indent="-28575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2pPr>
            <a:lvl3pPr marL="11430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3pPr>
            <a:lvl4pPr marL="16002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4pPr>
            <a:lvl5pPr marL="20574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9pPr>
          </a:lstStyle>
          <a:p>
            <a:pPr eaLnBrk="1" hangingPunct="1"/>
            <a:fld id="{2AEF995E-443D-4FEE-9D02-FE1E6ED29D12}" type="slidenum">
              <a:rPr lang="en-US" sz="2400">
                <a:solidFill>
                  <a:srgbClr val="FFFFFF"/>
                </a:solidFill>
                <a:latin typeface="Helvetica" pitchFamily="-109" charset="0"/>
                <a:sym typeface="Helvetica" pitchFamily="-109" charset="0"/>
              </a:rPr>
              <a:pPr eaLnBrk="1" hangingPunct="1"/>
              <a:t>10</a:t>
            </a:fld>
            <a:endParaRPr lang="en-US" sz="2400">
              <a:solidFill>
                <a:srgbClr val="FFFFFF"/>
              </a:solidFill>
              <a:latin typeface="Helvetica" pitchFamily="-109" charset="0"/>
              <a:sym typeface="Helvetica" pitchFamily="-109" charset="0"/>
            </a:endParaRPr>
          </a:p>
        </p:txBody>
      </p:sp>
      <p:sp>
        <p:nvSpPr>
          <p:cNvPr id="12291" name="Rectangle 1"/>
          <p:cNvSpPr>
            <a:spLocks/>
          </p:cNvSpPr>
          <p:nvPr/>
        </p:nvSpPr>
        <p:spPr bwMode="auto">
          <a:xfrm>
            <a:off x="567160" y="2984500"/>
            <a:ext cx="15337704" cy="403577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marL="0" lvl="1" algn="l">
              <a:spcBef>
                <a:spcPts val="2200"/>
              </a:spcBef>
              <a:buClr>
                <a:srgbClr val="0F3050"/>
              </a:buClr>
              <a:buSzPct val="100000"/>
            </a:pPr>
            <a:r>
              <a:rPr lang="en-US" dirty="0" smtClean="0">
                <a:latin typeface="Courier New" pitchFamily="49" charset="0"/>
                <a:cs typeface="Courier New" pitchFamily="49" charset="0"/>
                <a:sym typeface="Helvetica" pitchFamily="-109" charset="0"/>
              </a:rPr>
              <a:t>curl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Helvetica" pitchFamily="-109" charset="0"/>
                <a:hlinkClick r:id="rId2"/>
              </a:rPr>
              <a:t>https://confluence/admin/uploadplugin.action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Helvetica" pitchFamily="-109" charset="0"/>
              </a:rPr>
              <a:t> </a:t>
            </a:r>
            <a:br>
              <a:rPr lang="en-US" dirty="0" smtClean="0">
                <a:latin typeface="Courier New" pitchFamily="49" charset="0"/>
                <a:cs typeface="Courier New" pitchFamily="49" charset="0"/>
                <a:sym typeface="Helvetica" pitchFamily="-10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  <a:sym typeface="Helvetica" pitchFamily="-109" charset="0"/>
              </a:rPr>
              <a:t>  -u admin:admin </a:t>
            </a:r>
            <a:br>
              <a:rPr lang="en-US" dirty="0" smtClean="0">
                <a:latin typeface="Courier New" pitchFamily="49" charset="0"/>
                <a:cs typeface="Courier New" pitchFamily="49" charset="0"/>
                <a:sym typeface="Helvetica" pitchFamily="-10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  <a:sym typeface="Helvetica" pitchFamily="-109" charset="0"/>
              </a:rPr>
              <a:t>  --location-trusted</a:t>
            </a:r>
            <a:r>
              <a:rPr lang="en-US" dirty="0">
                <a:latin typeface="Courier New" pitchFamily="49" charset="0"/>
                <a:cs typeface="Courier New" pitchFamily="49" charset="0"/>
                <a:sym typeface="Helvetica" pitchFamily="-10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Helvetica" pitchFamily="-10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  <a:sym typeface="Helvetica" pitchFamily="-10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  <a:sym typeface="Helvetica" pitchFamily="-109" charset="0"/>
              </a:rPr>
              <a:t>  -k</a:t>
            </a:r>
            <a:br>
              <a:rPr lang="en-US" dirty="0" smtClean="0">
                <a:latin typeface="Courier New" pitchFamily="49" charset="0"/>
                <a:cs typeface="Courier New" pitchFamily="49" charset="0"/>
                <a:sym typeface="Helvetica" pitchFamily="-10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  <a:sym typeface="Helvetica" pitchFamily="-109" charset="0"/>
              </a:rPr>
              <a:t>  -–header "Content-Type</a:t>
            </a:r>
            <a:r>
              <a:rPr lang="en-US" dirty="0">
                <a:latin typeface="Courier New" pitchFamily="49" charset="0"/>
                <a:cs typeface="Courier New" pitchFamily="49" charset="0"/>
                <a:sym typeface="Helvetica" pitchFamily="-10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Helvetica" pitchFamily="-109" charset="0"/>
              </a:rPr>
              <a:t>multipart/mixed“ </a:t>
            </a:r>
            <a:br>
              <a:rPr lang="en-US" dirty="0" smtClean="0">
                <a:latin typeface="Courier New" pitchFamily="49" charset="0"/>
                <a:cs typeface="Courier New" pitchFamily="49" charset="0"/>
                <a:sym typeface="Helvetica" pitchFamily="-10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  <a:sym typeface="Helvetica" pitchFamily="-109" charset="0"/>
              </a:rPr>
              <a:t>  -–header "X-Atlassian-Token</a:t>
            </a:r>
            <a:r>
              <a:rPr lang="en-US" dirty="0">
                <a:latin typeface="Courier New" pitchFamily="49" charset="0"/>
                <a:cs typeface="Courier New" pitchFamily="49" charset="0"/>
                <a:sym typeface="Helvetica" pitchFamily="-10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Helvetica" pitchFamily="-109" charset="0"/>
              </a:rPr>
              <a:t>no-check“ </a:t>
            </a:r>
            <a:br>
              <a:rPr lang="en-US" dirty="0" smtClean="0">
                <a:latin typeface="Courier New" pitchFamily="49" charset="0"/>
                <a:cs typeface="Courier New" pitchFamily="49" charset="0"/>
                <a:sym typeface="Helvetica" pitchFamily="-10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  <a:sym typeface="Helvetica" pitchFamily="-109" charset="0"/>
              </a:rPr>
              <a:t>  -–form "</a:t>
            </a:r>
            <a:r>
              <a:rPr lang="en-US" dirty="0">
                <a:latin typeface="Courier New" pitchFamily="49" charset="0"/>
                <a:cs typeface="Courier New" pitchFamily="49" charset="0"/>
                <a:sym typeface="Helvetica" pitchFamily="-109" charset="0"/>
              </a:rPr>
              <a:t>file_0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Helvetica" pitchFamily="-109" charset="0"/>
              </a:rPr>
              <a:t>=@$jar</a:t>
            </a: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 simple example</a:t>
            </a:r>
          </a:p>
        </p:txBody>
      </p:sp>
    </p:spTree>
    <p:extLst>
      <p:ext uri="{BB962C8B-B14F-4D97-AF65-F5344CB8AC3E}">
        <p14:creationId xmlns="" xmlns:p14="http://schemas.microsoft.com/office/powerpoint/2010/main" val="23755057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9" y="3803155"/>
            <a:ext cx="2171429" cy="2488889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 bwMode="auto">
          <a:xfrm>
            <a:off x="3062192" y="4463795"/>
            <a:ext cx="2775938" cy="1368152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dirty="0" smtClean="0">
                <a:cs typeface="ヒラギノ角ゴ ProN W3" pitchFamily="-109" charset="-128"/>
              </a:rPr>
              <a:t>Compile Task</a:t>
            </a:r>
            <a:endParaRPr kumimoji="0" lang="en-AU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Sans" pitchFamily="-109" charset="0"/>
              <a:ea typeface="ヒラギノ角ゴ ProN W3" pitchFamily="-109" charset="-128"/>
              <a:cs typeface="ヒラギノ角ゴ ProN W3" pitchFamily="-109" charset="-128"/>
              <a:sym typeface="GillSans" pitchFamily="-109" charset="0"/>
            </a:endParaRPr>
          </a:p>
        </p:txBody>
      </p:sp>
      <p:sp>
        <p:nvSpPr>
          <p:cNvPr id="22" name="Right Arrow 21"/>
          <p:cNvSpPr/>
          <p:nvPr/>
        </p:nvSpPr>
        <p:spPr bwMode="auto">
          <a:xfrm>
            <a:off x="5492233" y="4924740"/>
            <a:ext cx="1008112" cy="391431"/>
          </a:xfrm>
          <a:prstGeom prst="rightArrow">
            <a:avLst/>
          </a:prstGeom>
          <a:solidFill>
            <a:schemeClr val="accent5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Sans" pitchFamily="-109" charset="0"/>
              <a:ea typeface="ヒラギノ角ゴ ProN W3" pitchFamily="-109" charset="-128"/>
              <a:cs typeface="ヒラギノ角ゴ ProN W3" pitchFamily="-109" charset="-128"/>
              <a:sym typeface="GillSans" pitchFamily="-10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202" y="4510857"/>
            <a:ext cx="1219200" cy="12192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8237810" y="4463795"/>
            <a:ext cx="2775938" cy="1368152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Sans" pitchFamily="-109" charset="0"/>
                <a:ea typeface="ヒラギノ角ゴ ProN W3" pitchFamily="-109" charset="-128"/>
                <a:cs typeface="ヒラギノ角ゴ ProN W3" pitchFamily="-109" charset="-128"/>
                <a:sym typeface="GillSans" pitchFamily="-109" charset="0"/>
              </a:rPr>
              <a:t>Deploy</a:t>
            </a:r>
            <a:r>
              <a:rPr kumimoji="0" lang="en-AU" sz="36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Sans" pitchFamily="-109" charset="0"/>
                <a:ea typeface="ヒラギノ角ゴ ProN W3" pitchFamily="-109" charset="-128"/>
                <a:cs typeface="ヒラギノ角ゴ ProN W3" pitchFamily="-109" charset="-128"/>
                <a:sym typeface="GillSans" pitchFamily="-109" charset="0"/>
              </a:rPr>
              <a:t> Task</a:t>
            </a:r>
            <a:endParaRPr kumimoji="0" lang="en-AU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Sans" pitchFamily="-109" charset="0"/>
              <a:ea typeface="ヒラギノ角ゴ ProN W3" pitchFamily="-109" charset="-128"/>
              <a:cs typeface="ヒラギノ角ゴ ProN W3" pitchFamily="-109" charset="-128"/>
              <a:sym typeface="GillSans" pitchFamily="-109" charset="0"/>
            </a:endParaRPr>
          </a:p>
        </p:txBody>
      </p:sp>
      <p:sp>
        <p:nvSpPr>
          <p:cNvPr id="26" name="Right Arrow 25"/>
          <p:cNvSpPr/>
          <p:nvPr/>
        </p:nvSpPr>
        <p:spPr bwMode="auto">
          <a:xfrm>
            <a:off x="7733754" y="4881424"/>
            <a:ext cx="1008112" cy="391431"/>
          </a:xfrm>
          <a:prstGeom prst="rightArrow">
            <a:avLst/>
          </a:prstGeom>
          <a:solidFill>
            <a:schemeClr val="accent5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Sans" pitchFamily="-109" charset="0"/>
              <a:ea typeface="ヒラギノ角ゴ ProN W3" pitchFamily="-109" charset="-128"/>
              <a:cs typeface="ヒラギノ角ゴ ProN W3" pitchFamily="-109" charset="-128"/>
              <a:sym typeface="GillSans" pitchFamily="-109" charset="0"/>
            </a:endParaRPr>
          </a:p>
        </p:txBody>
      </p:sp>
      <p:sp>
        <p:nvSpPr>
          <p:cNvPr id="27" name="Right Arrow 26"/>
          <p:cNvSpPr/>
          <p:nvPr/>
        </p:nvSpPr>
        <p:spPr bwMode="auto">
          <a:xfrm rot="19424709">
            <a:off x="10503719" y="4090385"/>
            <a:ext cx="2128101" cy="391431"/>
          </a:xfrm>
          <a:prstGeom prst="rightArrow">
            <a:avLst/>
          </a:prstGeom>
          <a:solidFill>
            <a:schemeClr val="accent5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Sans" pitchFamily="-109" charset="0"/>
              <a:ea typeface="ヒラギノ角ゴ ProN W3" pitchFamily="-109" charset="-128"/>
              <a:cs typeface="ヒラギノ角ゴ ProN W3" pitchFamily="-109" charset="-128"/>
              <a:sym typeface="GillSans" pitchFamily="-109" charset="0"/>
            </a:endParaRPr>
          </a:p>
        </p:txBody>
      </p:sp>
      <p:sp>
        <p:nvSpPr>
          <p:cNvPr id="28" name="Right Arrow 27"/>
          <p:cNvSpPr/>
          <p:nvPr/>
        </p:nvSpPr>
        <p:spPr bwMode="auto">
          <a:xfrm rot="2130254">
            <a:off x="10497626" y="5782241"/>
            <a:ext cx="2128101" cy="391431"/>
          </a:xfrm>
          <a:prstGeom prst="rightArrow">
            <a:avLst/>
          </a:prstGeom>
          <a:solidFill>
            <a:schemeClr val="accent5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Sans" pitchFamily="-109" charset="0"/>
              <a:ea typeface="ヒラギノ角ゴ ProN W3" pitchFamily="-109" charset="-128"/>
              <a:cs typeface="ヒラギノ角ゴ ProN W3" pitchFamily="-109" charset="-128"/>
              <a:sym typeface="GillSans" pitchFamily="-10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240" y="2352262"/>
            <a:ext cx="2704762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109" y="5200669"/>
            <a:ext cx="2539683" cy="2539683"/>
          </a:xfrm>
          <a:prstGeom prst="rect">
            <a:avLst/>
          </a:prstGeom>
        </p:spPr>
      </p:pic>
      <p:sp>
        <p:nvSpPr>
          <p:cNvPr id="122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1pPr>
            <a:lvl2pPr marL="742950" indent="-28575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2pPr>
            <a:lvl3pPr marL="11430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3pPr>
            <a:lvl4pPr marL="16002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4pPr>
            <a:lvl5pPr marL="20574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9pPr>
          </a:lstStyle>
          <a:p>
            <a:pPr eaLnBrk="1" hangingPunct="1"/>
            <a:fld id="{2AEF995E-443D-4FEE-9D02-FE1E6ED29D12}" type="slidenum">
              <a:rPr lang="en-US" sz="2400">
                <a:solidFill>
                  <a:srgbClr val="FFFFFF"/>
                </a:solidFill>
                <a:latin typeface="Helvetica" pitchFamily="-109" charset="0"/>
                <a:sym typeface="Helvetica" pitchFamily="-109" charset="0"/>
              </a:rPr>
              <a:pPr eaLnBrk="1" hangingPunct="1"/>
              <a:t>11</a:t>
            </a:fld>
            <a:endParaRPr lang="en-US" sz="2400">
              <a:solidFill>
                <a:srgbClr val="FFFFFF"/>
              </a:solidFill>
              <a:latin typeface="Helvetica" pitchFamily="-109" charset="0"/>
              <a:sym typeface="Helvetica" pitchFamily="-109" charset="0"/>
            </a:endParaRP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Getting fancy with Bamboo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45" y="3141167"/>
            <a:ext cx="2428875" cy="13239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777" y="5431270"/>
            <a:ext cx="2428875" cy="13239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671860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 animBg="1"/>
      <p:bldP spid="7" grpId="0" animBg="1"/>
      <p:bldP spid="26" grpId="0" animBg="1"/>
      <p:bldP spid="27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1pPr>
            <a:lvl2pPr marL="742950" indent="-28575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2pPr>
            <a:lvl3pPr marL="11430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3pPr>
            <a:lvl4pPr marL="16002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4pPr>
            <a:lvl5pPr marL="20574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9pPr>
          </a:lstStyle>
          <a:p>
            <a:pPr eaLnBrk="1" hangingPunct="1"/>
            <a:fld id="{BF6DC54C-2AA0-4E42-9298-7535B7B63026}" type="slidenum">
              <a:rPr lang="en-US" sz="2400">
                <a:solidFill>
                  <a:srgbClr val="2E2619"/>
                </a:solidFill>
                <a:latin typeface="Helvetica" pitchFamily="-109" charset="0"/>
                <a:sym typeface="Helvetica" pitchFamily="-109" charset="0"/>
              </a:rPr>
              <a:pPr eaLnBrk="1" hangingPunct="1"/>
              <a:t>12</a:t>
            </a:fld>
            <a:endParaRPr lang="en-US" sz="2400">
              <a:solidFill>
                <a:srgbClr val="2E2619"/>
              </a:solidFill>
              <a:latin typeface="Helvetica" pitchFamily="-109" charset="0"/>
              <a:sym typeface="Helvetica" pitchFamily="-109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275535" y="2555776"/>
            <a:ext cx="12128500" cy="2298700"/>
          </a:xfrm>
        </p:spPr>
        <p:txBody>
          <a:bodyPr/>
          <a:lstStyle/>
          <a:p>
            <a:pPr algn="ctr" eaLnBrk="1" hangingPunct="1"/>
            <a:r>
              <a:rPr lang="en-US" dirty="0" smtClean="0">
                <a:solidFill>
                  <a:schemeClr val="tx2"/>
                </a:solidFill>
              </a:rPr>
              <a:t>Demo...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412696" y="5568743"/>
            <a:ext cx="145019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>
                <a:hlinkClick r:id="rId2"/>
              </a:rPr>
              <a:t>https://bitbucket.org/jaysee00/bamboo-continuous-plugin-deployment</a:t>
            </a:r>
            <a:endParaRPr lang="en-AU" dirty="0"/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0" y="4643438"/>
            <a:ext cx="3099810" cy="9763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9820" y="7783321"/>
            <a:ext cx="10922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>
                <a:hlinkClick r:id="rId4"/>
              </a:rPr>
              <a:t>https://plugins.atlassian.com/plugin/details/602870</a:t>
            </a:r>
            <a:endParaRPr lang="en-AU" dirty="0"/>
          </a:p>
        </p:txBody>
      </p:sp>
      <p:pic>
        <p:nvPicPr>
          <p:cNvPr id="7" name="Picture 6" descr="icon_defaul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48" y="6572264"/>
            <a:ext cx="1214446" cy="121444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1pPr>
            <a:lvl2pPr marL="742950" indent="-28575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2pPr>
            <a:lvl3pPr marL="11430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3pPr>
            <a:lvl4pPr marL="16002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4pPr>
            <a:lvl5pPr marL="20574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9pPr>
          </a:lstStyle>
          <a:p>
            <a:pPr eaLnBrk="1" hangingPunct="1"/>
            <a:fld id="{637D8AB6-7680-485E-9DF5-BABE94944A30}" type="slidenum">
              <a:rPr lang="en-US" sz="2400">
                <a:solidFill>
                  <a:srgbClr val="FFFFFF"/>
                </a:solidFill>
                <a:latin typeface="Helvetica" pitchFamily="-109" charset="0"/>
                <a:sym typeface="Helvetica" pitchFamily="-109" charset="0"/>
              </a:rPr>
              <a:pPr eaLnBrk="1" hangingPunct="1"/>
              <a:t>13</a:t>
            </a:fld>
            <a:endParaRPr lang="en-US" sz="2400">
              <a:solidFill>
                <a:srgbClr val="FFFFFF"/>
              </a:solidFill>
              <a:latin typeface="Helvetica" pitchFamily="-109" charset="0"/>
              <a:sym typeface="Helvetica" pitchFamily="-109" charset="0"/>
            </a:endParaRPr>
          </a:p>
        </p:txBody>
      </p:sp>
      <p:pic>
        <p:nvPicPr>
          <p:cNvPr id="4" name="Picture 3" descr="TeamCalDeplo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6087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47890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1pPr>
            <a:lvl2pPr marL="742950" indent="-28575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2pPr>
            <a:lvl3pPr marL="11430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3pPr>
            <a:lvl4pPr marL="16002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4pPr>
            <a:lvl5pPr marL="20574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9pPr>
          </a:lstStyle>
          <a:p>
            <a:pPr eaLnBrk="1" hangingPunct="1"/>
            <a:fld id="{3933B892-E17E-4B36-B1A1-A4D5ED4AF37E}" type="slidenum">
              <a:rPr lang="en-US" sz="2400">
                <a:solidFill>
                  <a:srgbClr val="FFFFFF"/>
                </a:solidFill>
                <a:latin typeface="Helvetica" pitchFamily="-109" charset="0"/>
                <a:sym typeface="Helvetica" pitchFamily="-109" charset="0"/>
              </a:rPr>
              <a:pPr eaLnBrk="1" hangingPunct="1"/>
              <a:t>14</a:t>
            </a:fld>
            <a:endParaRPr lang="en-US" sz="2400" dirty="0">
              <a:solidFill>
                <a:srgbClr val="FFFFFF"/>
              </a:solidFill>
              <a:latin typeface="Helvetica" pitchFamily="-109" charset="0"/>
              <a:sym typeface="Helvetica" pitchFamily="-109" charset="0"/>
            </a:endParaRPr>
          </a:p>
        </p:txBody>
      </p:sp>
      <p:sp>
        <p:nvSpPr>
          <p:cNvPr id="17411" name="Rectangle 1"/>
          <p:cNvSpPr>
            <a:spLocks/>
          </p:cNvSpPr>
          <p:nvPr/>
        </p:nvSpPr>
        <p:spPr bwMode="auto">
          <a:xfrm>
            <a:off x="1170674" y="2984500"/>
            <a:ext cx="6858000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81000" lvl="1" indent="-381000" algn="l">
              <a:spcBef>
                <a:spcPts val="2200"/>
              </a:spcBef>
              <a:buClr>
                <a:srgbClr val="0F3050"/>
              </a:buClr>
              <a:buSzPct val="100000"/>
              <a:buFont typeface="Helvetica" pitchFamily="-109" charset="0"/>
              <a:buChar char="•"/>
            </a:pPr>
            <a:r>
              <a:rPr lang="en-US" sz="4000" dirty="0" smtClean="0">
                <a:latin typeface="Helvetica" pitchFamily="-109" charset="0"/>
                <a:cs typeface="Helvetica" pitchFamily="-109" charset="0"/>
                <a:sym typeface="Helvetica" pitchFamily="-109" charset="0"/>
              </a:rPr>
              <a:t>It takes a certain kind of person</a:t>
            </a:r>
            <a:br>
              <a:rPr lang="en-US" sz="4000" dirty="0" smtClean="0">
                <a:latin typeface="Helvetica" pitchFamily="-109" charset="0"/>
                <a:cs typeface="Helvetica" pitchFamily="-109" charset="0"/>
                <a:sym typeface="Helvetica" pitchFamily="-109" charset="0"/>
              </a:rPr>
            </a:br>
            <a:endParaRPr lang="en-US" sz="4000" dirty="0" smtClean="0">
              <a:latin typeface="Helvetica" pitchFamily="-109" charset="0"/>
              <a:cs typeface="Helvetica" pitchFamily="-109" charset="0"/>
              <a:sym typeface="Helvetica" pitchFamily="-109" charset="0"/>
            </a:endParaRPr>
          </a:p>
          <a:p>
            <a:pPr marL="381000" lvl="1" indent="-381000" algn="l">
              <a:spcBef>
                <a:spcPts val="2200"/>
              </a:spcBef>
              <a:buClr>
                <a:srgbClr val="0F3050"/>
              </a:buClr>
              <a:buSzPct val="100000"/>
              <a:buFont typeface="Helvetica" pitchFamily="-109" charset="0"/>
              <a:buChar char="•"/>
            </a:pPr>
            <a:r>
              <a:rPr lang="en-US" sz="4000" dirty="0" smtClean="0">
                <a:latin typeface="Helvetica" pitchFamily="-109" charset="0"/>
                <a:cs typeface="Helvetica" pitchFamily="-109" charset="0"/>
                <a:sym typeface="Helvetica" pitchFamily="-109" charset="0"/>
              </a:rPr>
              <a:t>Golden rule: make it simple</a:t>
            </a:r>
            <a:endParaRPr lang="en-US" sz="4000" dirty="0">
              <a:latin typeface="Helvetica" pitchFamily="-109" charset="0"/>
              <a:cs typeface="Helvetica" pitchFamily="-109" charset="0"/>
              <a:sym typeface="Helvetica" pitchFamily="-109" charset="0"/>
            </a:endParaRP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Getting feedback…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032" y="3362542"/>
            <a:ext cx="5472608" cy="39082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620592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48" y="2195736"/>
            <a:ext cx="14419132" cy="5472608"/>
          </a:xfrm>
          <a:prstGeom prst="rect">
            <a:avLst/>
          </a:prstGeom>
        </p:spPr>
      </p:pic>
      <p:sp>
        <p:nvSpPr>
          <p:cNvPr id="122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1pPr>
            <a:lvl2pPr marL="742950" indent="-28575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2pPr>
            <a:lvl3pPr marL="11430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3pPr>
            <a:lvl4pPr marL="16002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4pPr>
            <a:lvl5pPr marL="20574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9pPr>
          </a:lstStyle>
          <a:p>
            <a:pPr eaLnBrk="1" hangingPunct="1"/>
            <a:fld id="{2AEF995E-443D-4FEE-9D02-FE1E6ED29D12}" type="slidenum">
              <a:rPr lang="en-US" sz="2400">
                <a:solidFill>
                  <a:srgbClr val="FFFFFF"/>
                </a:solidFill>
                <a:latin typeface="Helvetica" pitchFamily="-109" charset="0"/>
                <a:sym typeface="Helvetica" pitchFamily="-109" charset="0"/>
              </a:rPr>
              <a:pPr eaLnBrk="1" hangingPunct="1"/>
              <a:t>15</a:t>
            </a:fld>
            <a:endParaRPr lang="en-US" sz="2400">
              <a:solidFill>
                <a:srgbClr val="FFFFFF"/>
              </a:solidFill>
              <a:latin typeface="Helvetica" pitchFamily="-109" charset="0"/>
              <a:sym typeface="Helvetica" pitchFamily="-109" charset="0"/>
            </a:endParaRPr>
          </a:p>
        </p:txBody>
      </p:sp>
      <p:sp>
        <p:nvSpPr>
          <p:cNvPr id="12291" name="Rectangle 1"/>
          <p:cNvSpPr>
            <a:spLocks/>
          </p:cNvSpPr>
          <p:nvPr/>
        </p:nvSpPr>
        <p:spPr bwMode="auto">
          <a:xfrm>
            <a:off x="1168400" y="2984500"/>
            <a:ext cx="12954000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81000" lvl="1" indent="-381000" algn="l">
              <a:spcBef>
                <a:spcPts val="2200"/>
              </a:spcBef>
              <a:buClr>
                <a:srgbClr val="0F3050"/>
              </a:buClr>
              <a:buSzPct val="100000"/>
              <a:buFont typeface="Helvetica" pitchFamily="-109" charset="0"/>
              <a:buChar char="•"/>
            </a:pPr>
            <a:endParaRPr lang="en-US" sz="4000" dirty="0" smtClean="0">
              <a:latin typeface="Helvetica" pitchFamily="-109" charset="0"/>
              <a:cs typeface="Helvetica" pitchFamily="-109" charset="0"/>
              <a:sym typeface="Helvetica" pitchFamily="-109" charset="0"/>
            </a:endParaRP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Use a plugin, stupid!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7839968" y="2627784"/>
            <a:ext cx="2304256" cy="57606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Sans" pitchFamily="-109" charset="0"/>
              <a:ea typeface="ヒラギノ角ゴ ProN W3" pitchFamily="-109" charset="-128"/>
              <a:cs typeface="ヒラギノ角ゴ ProN W3" pitchFamily="-109" charset="-128"/>
              <a:sym typeface="GillSans" pitchFamily="-10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95309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FACD6F-A5DD-417C-84B2-76FE819997C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4" name="Picture 3" descr="jdog_feedba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7744"/>
            <a:ext cx="16256000" cy="3456384"/>
          </a:xfrm>
          <a:prstGeom prst="rect">
            <a:avLst/>
          </a:prstGeom>
        </p:spPr>
      </p:pic>
      <p:pic>
        <p:nvPicPr>
          <p:cNvPr id="5" name="Picture 4" descr="BuildEngFeedb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16216"/>
            <a:ext cx="16381814" cy="187220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FACD6F-A5DD-417C-84B2-76FE819997C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3" name="Picture 2" descr="infrastructure_feedbak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39502" cy="9144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1pPr>
            <a:lvl2pPr marL="742950" indent="-28575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2pPr>
            <a:lvl3pPr marL="11430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3pPr>
            <a:lvl4pPr marL="16002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4pPr>
            <a:lvl5pPr marL="20574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9pPr>
          </a:lstStyle>
          <a:p>
            <a:pPr eaLnBrk="1" hangingPunct="1"/>
            <a:fld id="{BF6DC54C-2AA0-4E42-9298-7535B7B63026}" type="slidenum">
              <a:rPr lang="en-US" sz="2400">
                <a:solidFill>
                  <a:srgbClr val="2E2619"/>
                </a:solidFill>
                <a:latin typeface="Helvetica" pitchFamily="-109" charset="0"/>
                <a:sym typeface="Helvetica" pitchFamily="-109" charset="0"/>
              </a:rPr>
              <a:pPr eaLnBrk="1" hangingPunct="1"/>
              <a:t>18</a:t>
            </a:fld>
            <a:endParaRPr lang="en-US" sz="2400">
              <a:solidFill>
                <a:srgbClr val="2E2619"/>
              </a:solidFill>
              <a:latin typeface="Helvetica" pitchFamily="-109" charset="0"/>
              <a:sym typeface="Helvetica" pitchFamily="-109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275535" y="2555776"/>
            <a:ext cx="12128500" cy="2298700"/>
          </a:xfrm>
        </p:spPr>
        <p:txBody>
          <a:bodyPr/>
          <a:lstStyle/>
          <a:p>
            <a:pPr algn="ctr" eaLnBrk="1" hangingPunct="1"/>
            <a:r>
              <a:rPr lang="en-US" dirty="0" smtClean="0">
                <a:solidFill>
                  <a:schemeClr val="tx2"/>
                </a:solidFill>
              </a:rPr>
              <a:t>Demo...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412696" y="5568743"/>
            <a:ext cx="145019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>
                <a:hlinkClick r:id="rId2"/>
              </a:rPr>
              <a:t>https://bitbucket.org/sherif/confluence-eap-feedback-plugin/overview</a:t>
            </a:r>
            <a:endParaRPr lang="en-AU" dirty="0" smtClean="0"/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0" y="4643438"/>
            <a:ext cx="3099810" cy="9763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9820" y="7783321"/>
            <a:ext cx="10922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>
                <a:hlinkClick r:id="rId4"/>
              </a:rPr>
              <a:t>https://plugins.atlassian.com/plugin/details/583856</a:t>
            </a:r>
            <a:endParaRPr lang="en-AU" dirty="0"/>
          </a:p>
        </p:txBody>
      </p:sp>
      <p:pic>
        <p:nvPicPr>
          <p:cNvPr id="7" name="Picture 6" descr="icon_defaul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48" y="6572264"/>
            <a:ext cx="1214446" cy="12144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656527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C009C2-AD89-4E49-A0F8-7C6D4B74DAD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5770" y="0"/>
            <a:ext cx="12573088" cy="9135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1pPr>
            <a:lvl2pPr marL="742950" indent="-28575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2pPr>
            <a:lvl3pPr marL="11430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3pPr>
            <a:lvl4pPr marL="16002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4pPr>
            <a:lvl5pPr marL="20574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9pPr>
          </a:lstStyle>
          <a:p>
            <a:pPr eaLnBrk="1" hangingPunct="1"/>
            <a:fld id="{349E928D-45BF-4E07-B1F1-E8B98F8470C4}" type="slidenum">
              <a:rPr lang="en-US" sz="2400">
                <a:solidFill>
                  <a:srgbClr val="FFFFFF"/>
                </a:solidFill>
                <a:latin typeface="Helvetica" pitchFamily="-109" charset="0"/>
                <a:sym typeface="Helvetica" pitchFamily="-109" charset="0"/>
              </a:rPr>
              <a:pPr eaLnBrk="1" hangingPunct="1"/>
              <a:t>2</a:t>
            </a:fld>
            <a:endParaRPr lang="en-US" sz="2400">
              <a:solidFill>
                <a:srgbClr val="FFFFFF"/>
              </a:solidFill>
              <a:latin typeface="Helvetica" pitchFamily="-109" charset="0"/>
              <a:sym typeface="Helvetica" pitchFamily="-109" charset="0"/>
            </a:endParaRPr>
          </a:p>
        </p:txBody>
      </p:sp>
      <p:sp>
        <p:nvSpPr>
          <p:cNvPr id="11267" name="Rectangle 1"/>
          <p:cNvSpPr>
            <a:spLocks/>
          </p:cNvSpPr>
          <p:nvPr/>
        </p:nvSpPr>
        <p:spPr bwMode="auto">
          <a:xfrm>
            <a:off x="1168400" y="3162300"/>
            <a:ext cx="121285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2000"/>
              </a:spcBef>
            </a:pPr>
            <a:endParaRPr lang="en-US" sz="4600" dirty="0">
              <a:solidFill>
                <a:srgbClr val="000001"/>
              </a:solidFill>
              <a:latin typeface="Helvetica" pitchFamily="-109" charset="0"/>
              <a:cs typeface="Helvetica" pitchFamily="-109" charset="0"/>
              <a:sym typeface="Helvetica" pitchFamily="-109" charset="0"/>
            </a:endParaRPr>
          </a:p>
        </p:txBody>
      </p:sp>
      <p:sp>
        <p:nvSpPr>
          <p:cNvPr id="11268" name="Rectangle 2"/>
          <p:cNvSpPr>
            <a:spLocks/>
          </p:cNvSpPr>
          <p:nvPr/>
        </p:nvSpPr>
        <p:spPr bwMode="auto">
          <a:xfrm>
            <a:off x="1168400" y="6273800"/>
            <a:ext cx="12954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ct val="70000"/>
              </a:lnSpc>
              <a:spcBef>
                <a:spcPts val="2000"/>
              </a:spcBef>
            </a:pPr>
            <a:r>
              <a:rPr lang="en-US" sz="4000" b="1" dirty="0" smtClean="0">
                <a:solidFill>
                  <a:srgbClr val="0F3050"/>
                </a:solidFill>
                <a:latin typeface="Helvetica" pitchFamily="-109" charset="0"/>
                <a:cs typeface="Helvetica" pitchFamily="-109" charset="0"/>
                <a:sym typeface="Helvetica" pitchFamily="-109" charset="0"/>
              </a:rPr>
              <a:t>Joseph Clark</a:t>
            </a:r>
            <a:endParaRPr lang="en-US" sz="4000" b="1" dirty="0">
              <a:solidFill>
                <a:srgbClr val="0F3050"/>
              </a:solidFill>
              <a:latin typeface="Helvetica" pitchFamily="-109" charset="0"/>
              <a:cs typeface="Helvetica" pitchFamily="-109" charset="0"/>
              <a:sym typeface="Helvetica" pitchFamily="-109" charset="0"/>
            </a:endParaRPr>
          </a:p>
          <a:p>
            <a:pPr algn="l">
              <a:lnSpc>
                <a:spcPct val="70000"/>
              </a:lnSpc>
              <a:spcBef>
                <a:spcPts val="2000"/>
              </a:spcBef>
            </a:pPr>
            <a:r>
              <a:rPr lang="en-US" sz="4000" b="1" dirty="0" smtClean="0">
                <a:solidFill>
                  <a:srgbClr val="0F3050"/>
                </a:solidFill>
                <a:latin typeface="Helvetica" pitchFamily="-109" charset="0"/>
                <a:cs typeface="Helvetica" pitchFamily="-109" charset="0"/>
                <a:sym typeface="Helvetica" pitchFamily="-109" charset="0"/>
              </a:rPr>
              <a:t>Plugin Developer, Atlassian</a:t>
            </a:r>
            <a:endParaRPr lang="en-US" sz="4000" b="1" dirty="0">
              <a:solidFill>
                <a:srgbClr val="0F3050"/>
              </a:solidFill>
              <a:latin typeface="Helvetica" pitchFamily="-109" charset="0"/>
              <a:cs typeface="Helvetica" pitchFamily="-109" charset="0"/>
              <a:sym typeface="Helvetica" pitchFamily="-109" charset="0"/>
            </a:endParaRP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Continuous Deployment</a:t>
            </a:r>
            <a:br>
              <a:rPr lang="en-US" dirty="0" smtClean="0"/>
            </a:br>
            <a:r>
              <a:rPr lang="en-US" dirty="0" smtClean="0"/>
              <a:t>for Plugins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Contacting me...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 smtClean="0"/>
          </a:p>
          <a:p>
            <a:pPr algn="l"/>
            <a:r>
              <a:rPr lang="en-AU" sz="4000" dirty="0" smtClean="0"/>
              <a:t>      </a:t>
            </a:r>
          </a:p>
          <a:p>
            <a:pPr algn="l"/>
            <a:r>
              <a:rPr lang="en-AU" sz="4000" dirty="0" smtClean="0"/>
              <a:t>                @jaysee00 </a:t>
            </a:r>
            <a:r>
              <a:rPr lang="en-AU" sz="4000" dirty="0" smtClean="0"/>
              <a:t/>
            </a:r>
            <a:br>
              <a:rPr lang="en-AU" sz="4000" dirty="0" smtClean="0"/>
            </a:br>
            <a:endParaRPr lang="en-AU" sz="4000" dirty="0" smtClean="0">
              <a:hlinkClick r:id="rId2"/>
            </a:endParaRPr>
          </a:p>
          <a:p>
            <a:pPr algn="l">
              <a:buFont typeface="Arial" pitchFamily="34" charset="0"/>
              <a:buChar char="•"/>
            </a:pPr>
            <a:endParaRPr lang="en-AU" sz="4000" dirty="0" smtClean="0">
              <a:hlinkClick r:id="rId2"/>
            </a:endParaRPr>
          </a:p>
          <a:p>
            <a:pPr algn="l">
              <a:buFont typeface="Arial" pitchFamily="34" charset="0"/>
              <a:buChar char="•"/>
            </a:pPr>
            <a:r>
              <a:rPr lang="en-AU" sz="4000" dirty="0" smtClean="0">
                <a:hlinkClick r:id="rId2"/>
              </a:rPr>
              <a:t>jclark@atlassian.com</a:t>
            </a:r>
            <a:r>
              <a:rPr lang="en-AU" sz="4000" dirty="0" smtClean="0"/>
              <a:t/>
            </a:r>
            <a:br>
              <a:rPr lang="en-AU" sz="4000" dirty="0" smtClean="0"/>
            </a:br>
            <a:endParaRPr lang="en-AU" sz="4000" dirty="0" smtClean="0"/>
          </a:p>
          <a:p>
            <a:pPr algn="l">
              <a:buFont typeface="Arial" pitchFamily="34" charset="0"/>
              <a:buChar char="•"/>
            </a:pPr>
            <a:r>
              <a:rPr lang="en-AU" sz="4000" dirty="0" smtClean="0">
                <a:hlinkClick r:id="rId3"/>
              </a:rPr>
              <a:t>answers.atlassian.com/users/123/joseph-clark-atlassian/</a:t>
            </a:r>
            <a:r>
              <a:rPr lang="en-AU" sz="4000" dirty="0" smtClean="0"/>
              <a:t/>
            </a:r>
            <a:br>
              <a:rPr lang="en-AU" sz="4000" dirty="0" smtClean="0"/>
            </a:br>
            <a:endParaRPr lang="en-AU" sz="4000" dirty="0" smtClean="0"/>
          </a:p>
          <a:p>
            <a:pPr algn="l"/>
            <a:endParaRPr lang="en-AU" sz="4000" dirty="0" smtClean="0"/>
          </a:p>
          <a:p>
            <a:pPr algn="l"/>
            <a:r>
              <a:rPr lang="en-AU" sz="4000" dirty="0" smtClean="0"/>
              <a:t>  </a:t>
            </a:r>
          </a:p>
          <a:p>
            <a:pPr algn="l"/>
            <a:endParaRPr lang="en-AU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C12ADA-8670-410D-B1FA-829C3C7294B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 descr="madmen_icon_reasonably_smal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988" y="2732086"/>
            <a:ext cx="1625600" cy="1625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1pPr>
            <a:lvl2pPr marL="742950" indent="-28575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2pPr>
            <a:lvl3pPr marL="11430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3pPr>
            <a:lvl4pPr marL="16002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4pPr>
            <a:lvl5pPr marL="20574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9pPr>
          </a:lstStyle>
          <a:p>
            <a:pPr eaLnBrk="1" hangingPunct="1"/>
            <a:fld id="{643C285D-F9A5-4758-B28F-367CF7B2028F}" type="slidenum">
              <a:rPr lang="en-US" sz="2400">
                <a:solidFill>
                  <a:srgbClr val="FFFFFF"/>
                </a:solidFill>
                <a:latin typeface="Helvetica" pitchFamily="-109" charset="0"/>
                <a:sym typeface="Helvetica" pitchFamily="-109" charset="0"/>
              </a:rPr>
              <a:pPr eaLnBrk="1" hangingPunct="1"/>
              <a:t>21</a:t>
            </a:fld>
            <a:endParaRPr lang="en-US" sz="2400">
              <a:solidFill>
                <a:srgbClr val="FFFFFF"/>
              </a:solidFill>
              <a:latin typeface="Helvetica" pitchFamily="-109" charset="0"/>
              <a:sym typeface="Helvetica" pitchFamily="-109" charset="0"/>
            </a:endParaRPr>
          </a:p>
        </p:txBody>
      </p:sp>
      <p:sp>
        <p:nvSpPr>
          <p:cNvPr id="16387" name="Rectangle 1"/>
          <p:cNvSpPr>
            <a:spLocks/>
          </p:cNvSpPr>
          <p:nvPr/>
        </p:nvSpPr>
        <p:spPr bwMode="auto">
          <a:xfrm>
            <a:off x="2197100" y="2514600"/>
            <a:ext cx="12039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11113" indent="-11113" algn="l">
              <a:lnSpc>
                <a:spcPct val="140000"/>
              </a:lnSpc>
            </a:pPr>
            <a:r>
              <a:rPr lang="en-US" sz="4000" i="1" dirty="0" smtClean="0">
                <a:solidFill>
                  <a:srgbClr val="2E2619"/>
                </a:solidFill>
                <a:latin typeface="Georgia Italic" charset="0"/>
                <a:sym typeface="Georgia Italic" charset="0"/>
              </a:rPr>
              <a:t>Make your plugin the best it can be – deploy regularly and encourage user feedback. </a:t>
            </a:r>
          </a:p>
          <a:p>
            <a:pPr marL="11113" indent="-11113" algn="l">
              <a:lnSpc>
                <a:spcPct val="140000"/>
              </a:lnSpc>
            </a:pPr>
            <a:r>
              <a:rPr lang="en-US" sz="4000" i="1" dirty="0" smtClean="0">
                <a:solidFill>
                  <a:srgbClr val="2E2619"/>
                </a:solidFill>
                <a:latin typeface="Georgia Italic" charset="0"/>
                <a:sym typeface="Georgia Italic" charset="0"/>
              </a:rPr>
              <a:t>Bamboo &amp; JIRA </a:t>
            </a:r>
            <a:r>
              <a:rPr lang="en-US" sz="4000" i="1" dirty="0" err="1" smtClean="0">
                <a:solidFill>
                  <a:srgbClr val="2E2619"/>
                </a:solidFill>
                <a:latin typeface="Georgia Italic" charset="0"/>
                <a:sym typeface="Georgia Italic" charset="0"/>
              </a:rPr>
              <a:t>ftw</a:t>
            </a:r>
            <a:r>
              <a:rPr lang="en-US" sz="4000" i="1" dirty="0" smtClean="0">
                <a:solidFill>
                  <a:srgbClr val="2E2619"/>
                </a:solidFill>
                <a:latin typeface="Georgia Italic" charset="0"/>
                <a:sym typeface="Georgia Italic" charset="0"/>
              </a:rPr>
              <a:t>!</a:t>
            </a:r>
            <a:endParaRPr lang="en-US" sz="4000" i="1" dirty="0">
              <a:solidFill>
                <a:srgbClr val="2E2619"/>
              </a:solidFill>
              <a:latin typeface="Georgia Italic" charset="0"/>
              <a:sym typeface="Georgia Italic" charset="0"/>
            </a:endParaRPr>
          </a:p>
        </p:txBody>
      </p:sp>
      <p:pic>
        <p:nvPicPr>
          <p:cNvPr id="1638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400" y="5002213"/>
            <a:ext cx="243840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Rectangle 3"/>
          <p:cNvSpPr>
            <a:spLocks/>
          </p:cNvSpPr>
          <p:nvPr/>
        </p:nvSpPr>
        <p:spPr bwMode="auto">
          <a:xfrm>
            <a:off x="1435100" y="2387600"/>
            <a:ext cx="1320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171450" indent="-171450" algn="l"/>
            <a:r>
              <a:rPr lang="en-US" sz="12000" dirty="0">
                <a:solidFill>
                  <a:srgbClr val="0F3050"/>
                </a:solidFill>
                <a:latin typeface="Georgia Italic" charset="0"/>
                <a:sym typeface="Georgia Italic" charset="0"/>
              </a:rPr>
              <a:t>“</a:t>
            </a:r>
          </a:p>
        </p:txBody>
      </p:sp>
      <p:sp>
        <p:nvSpPr>
          <p:cNvPr id="16390" name="Rectangle 4"/>
          <p:cNvSpPr>
            <a:spLocks/>
          </p:cNvSpPr>
          <p:nvPr/>
        </p:nvSpPr>
        <p:spPr bwMode="auto">
          <a:xfrm>
            <a:off x="10198100" y="4064000"/>
            <a:ext cx="1320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ct val="0"/>
              </a:lnSpc>
            </a:pPr>
            <a:r>
              <a:rPr lang="en-US" sz="1200">
                <a:solidFill>
                  <a:srgbClr val="0F3050"/>
                </a:solidFill>
                <a:latin typeface="Lucida Grande" pitchFamily="-109" charset="0"/>
                <a:sym typeface="Lucida Grande" pitchFamily="-109" charset="0"/>
              </a:rPr>
              <a:t>”</a:t>
            </a:r>
          </a:p>
        </p:txBody>
      </p:sp>
      <p:sp>
        <p:nvSpPr>
          <p:cNvPr id="7" name="Rectangle 3"/>
          <p:cNvSpPr>
            <a:spLocks/>
          </p:cNvSpPr>
          <p:nvPr/>
        </p:nvSpPr>
        <p:spPr bwMode="auto">
          <a:xfrm>
            <a:off x="6975872" y="3929058"/>
            <a:ext cx="1320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171450" indent="-171450" algn="l"/>
            <a:r>
              <a:rPr lang="en-US" sz="12000" dirty="0" smtClean="0">
                <a:solidFill>
                  <a:srgbClr val="0F3050"/>
                </a:solidFill>
                <a:latin typeface="Georgia Italic" charset="0"/>
                <a:sym typeface="Georgia Italic" charset="0"/>
              </a:rPr>
              <a:t>”</a:t>
            </a:r>
            <a:endParaRPr lang="en-US" sz="12000" dirty="0">
              <a:solidFill>
                <a:srgbClr val="0F3050"/>
              </a:solidFill>
              <a:latin typeface="Georgia Italic" charset="0"/>
              <a:sym typeface="Georgia Italic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/>
          </p:cNvSpPr>
          <p:nvPr/>
        </p:nvSpPr>
        <p:spPr bwMode="auto">
          <a:xfrm>
            <a:off x="1346200" y="4953000"/>
            <a:ext cx="2895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11113" indent="-11113" algn="l">
              <a:lnSpc>
                <a:spcPct val="140000"/>
              </a:lnSpc>
            </a:pPr>
            <a:r>
              <a:rPr lang="en-US" sz="4000">
                <a:solidFill>
                  <a:srgbClr val="2E2619"/>
                </a:solidFill>
                <a:latin typeface="Georgia Italic" charset="0"/>
                <a:sym typeface="Georgia Italic" charset="0"/>
              </a:rPr>
              <a:t>Thank you!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6698">
            <a:off x="-237374" y="-208800"/>
            <a:ext cx="7670800" cy="57531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0986">
            <a:off x="8266174" y="1599975"/>
            <a:ext cx="9283315" cy="69352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2074">
            <a:off x="871324" y="791818"/>
            <a:ext cx="4933950" cy="47910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700444">
            <a:off x="7298760" y="1278908"/>
            <a:ext cx="8526066" cy="49536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44" y="501650"/>
            <a:ext cx="11593288" cy="86949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784" y="1907704"/>
            <a:ext cx="8553400" cy="68427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951144">
            <a:off x="-317405" y="1912012"/>
            <a:ext cx="7620312" cy="63112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44894">
            <a:off x="2803675" y="2117231"/>
            <a:ext cx="8365006" cy="83856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760" y="3172030"/>
            <a:ext cx="5064028" cy="37911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5220920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rePoint_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12" y="0"/>
            <a:ext cx="13700164" cy="9144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1pPr>
            <a:lvl2pPr marL="742950" indent="-28575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2pPr>
            <a:lvl3pPr marL="11430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3pPr>
            <a:lvl4pPr marL="16002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4pPr>
            <a:lvl5pPr marL="20574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9pPr>
          </a:lstStyle>
          <a:p>
            <a:pPr eaLnBrk="1" hangingPunct="1"/>
            <a:fld id="{3933B892-E17E-4B36-B1A1-A4D5ED4AF37E}" type="slidenum">
              <a:rPr lang="en-US" sz="2400">
                <a:solidFill>
                  <a:srgbClr val="FFFFFF"/>
                </a:solidFill>
                <a:latin typeface="Helvetica" pitchFamily="-109" charset="0"/>
                <a:sym typeface="Helvetica" pitchFamily="-109" charset="0"/>
              </a:rPr>
              <a:pPr eaLnBrk="1" hangingPunct="1"/>
              <a:t>5</a:t>
            </a:fld>
            <a:endParaRPr lang="en-US" sz="2400">
              <a:solidFill>
                <a:srgbClr val="FFFFFF"/>
              </a:solidFill>
              <a:latin typeface="Helvetica" pitchFamily="-109" charset="0"/>
              <a:sym typeface="Helvetica" pitchFamily="-109" charset="0"/>
            </a:endParaRPr>
          </a:p>
        </p:txBody>
      </p:sp>
      <p:sp>
        <p:nvSpPr>
          <p:cNvPr id="17411" name="Rectangle 1"/>
          <p:cNvSpPr>
            <a:spLocks/>
          </p:cNvSpPr>
          <p:nvPr/>
        </p:nvSpPr>
        <p:spPr bwMode="auto">
          <a:xfrm>
            <a:off x="1168400" y="2984500"/>
            <a:ext cx="6858000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81000" lvl="1" indent="-381000" algn="l">
              <a:spcBef>
                <a:spcPts val="2200"/>
              </a:spcBef>
              <a:buClr>
                <a:srgbClr val="0F3050"/>
              </a:buClr>
              <a:buSzPct val="100000"/>
              <a:buFont typeface="Helvetica" pitchFamily="-109" charset="0"/>
              <a:buChar char="•"/>
            </a:pPr>
            <a:r>
              <a:rPr lang="en-US" sz="4000" dirty="0" smtClean="0">
                <a:latin typeface="Helvetica" pitchFamily="-109" charset="0"/>
                <a:cs typeface="Helvetica" pitchFamily="-109" charset="0"/>
                <a:sym typeface="Helvetica" pitchFamily="-109" charset="0"/>
              </a:rPr>
              <a:t>Tooling</a:t>
            </a:r>
          </a:p>
          <a:p>
            <a:pPr marL="381000" lvl="1" indent="-381000" algn="l">
              <a:spcBef>
                <a:spcPts val="2200"/>
              </a:spcBef>
              <a:buClr>
                <a:srgbClr val="0F3050"/>
              </a:buClr>
              <a:buSzPct val="100000"/>
              <a:buFont typeface="Helvetica" pitchFamily="-109" charset="0"/>
              <a:buChar char="•"/>
            </a:pPr>
            <a:r>
              <a:rPr lang="en-US" sz="4000" dirty="0" smtClean="0">
                <a:latin typeface="Helvetica" pitchFamily="-109" charset="0"/>
                <a:cs typeface="Helvetica" pitchFamily="-109" charset="0"/>
                <a:sym typeface="Helvetica" pitchFamily="-109" charset="0"/>
              </a:rPr>
              <a:t>“Continuous”... or not.</a:t>
            </a:r>
            <a:br>
              <a:rPr lang="en-US" sz="4000" dirty="0" smtClean="0">
                <a:latin typeface="Helvetica" pitchFamily="-109" charset="0"/>
                <a:cs typeface="Helvetica" pitchFamily="-109" charset="0"/>
                <a:sym typeface="Helvetica" pitchFamily="-109" charset="0"/>
              </a:rPr>
            </a:br>
            <a:endParaRPr lang="en-US" sz="4000" dirty="0" smtClean="0">
              <a:latin typeface="Helvetica" pitchFamily="-109" charset="0"/>
              <a:cs typeface="Helvetica" pitchFamily="-109" charset="0"/>
              <a:sym typeface="Helvetica" pitchFamily="-109" charset="0"/>
            </a:endParaRPr>
          </a:p>
          <a:p>
            <a:pPr marL="381000" lvl="1" indent="-381000" algn="l">
              <a:spcBef>
                <a:spcPts val="2200"/>
              </a:spcBef>
              <a:buClr>
                <a:srgbClr val="0F3050"/>
              </a:buClr>
              <a:buSzPct val="100000"/>
              <a:buFont typeface="Helvetica" pitchFamily="-109" charset="0"/>
              <a:buChar char="•"/>
            </a:pPr>
            <a:endParaRPr lang="en-US" sz="4000" dirty="0">
              <a:latin typeface="Helvetica" pitchFamily="-109" charset="0"/>
              <a:cs typeface="Helvetica" pitchFamily="-109" charset="0"/>
              <a:sym typeface="Helvetica" pitchFamily="-109" charset="0"/>
            </a:endParaRP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What is it?</a:t>
            </a:r>
          </a:p>
        </p:txBody>
      </p:sp>
      <p:pic>
        <p:nvPicPr>
          <p:cNvPr id="5" name="Picture 4" descr="hal9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52" y="3286117"/>
            <a:ext cx="5519742" cy="400052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1pPr>
            <a:lvl2pPr marL="742950" indent="-28575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2pPr>
            <a:lvl3pPr marL="11430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3pPr>
            <a:lvl4pPr marL="16002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4pPr>
            <a:lvl5pPr marL="20574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9pPr>
          </a:lstStyle>
          <a:p>
            <a:pPr eaLnBrk="1" hangingPunct="1"/>
            <a:fld id="{2AEF995E-443D-4FEE-9D02-FE1E6ED29D12}" type="slidenum">
              <a:rPr lang="en-US" sz="2400">
                <a:solidFill>
                  <a:srgbClr val="FFFFFF"/>
                </a:solidFill>
                <a:latin typeface="Helvetica" pitchFamily="-109" charset="0"/>
                <a:sym typeface="Helvetica" pitchFamily="-109" charset="0"/>
              </a:rPr>
              <a:pPr eaLnBrk="1" hangingPunct="1"/>
              <a:t>6</a:t>
            </a:fld>
            <a:endParaRPr lang="en-US" sz="2400">
              <a:solidFill>
                <a:srgbClr val="FFFFFF"/>
              </a:solidFill>
              <a:latin typeface="Helvetica" pitchFamily="-109" charset="0"/>
              <a:sym typeface="Helvetica" pitchFamily="-109" charset="0"/>
            </a:endParaRPr>
          </a:p>
        </p:txBody>
      </p:sp>
      <p:sp>
        <p:nvSpPr>
          <p:cNvPr id="12291" name="Rectangle 1"/>
          <p:cNvSpPr>
            <a:spLocks/>
          </p:cNvSpPr>
          <p:nvPr/>
        </p:nvSpPr>
        <p:spPr bwMode="auto">
          <a:xfrm>
            <a:off x="1168400" y="2984500"/>
            <a:ext cx="12954000" cy="867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742950" lvl="1" indent="-742950" algn="l">
              <a:spcBef>
                <a:spcPts val="2200"/>
              </a:spcBef>
              <a:buClr>
                <a:srgbClr val="0F3050"/>
              </a:buClr>
              <a:buSzPct val="100000"/>
              <a:buFont typeface="Arial" pitchFamily="34" charset="0"/>
              <a:buChar char="•"/>
            </a:pPr>
            <a:r>
              <a:rPr lang="en-US" sz="4000" dirty="0" smtClean="0">
                <a:latin typeface="Helvetica" pitchFamily="-109" charset="0"/>
                <a:cs typeface="Helvetica" pitchFamily="-109" charset="0"/>
                <a:sym typeface="Helvetica" pitchFamily="-109" charset="0"/>
              </a:rPr>
              <a:t>Speed</a:t>
            </a:r>
          </a:p>
          <a:p>
            <a:pPr marL="742950" lvl="1" indent="-742950" algn="l">
              <a:spcBef>
                <a:spcPts val="2200"/>
              </a:spcBef>
              <a:buClr>
                <a:srgbClr val="0F3050"/>
              </a:buClr>
              <a:buSzPct val="100000"/>
              <a:buFont typeface="Arial" pitchFamily="34" charset="0"/>
              <a:buChar char="•"/>
            </a:pPr>
            <a:endParaRPr lang="en-US" sz="4000" dirty="0" smtClean="0">
              <a:latin typeface="Helvetica" pitchFamily="-109" charset="0"/>
              <a:cs typeface="Helvetica" pitchFamily="-109" charset="0"/>
              <a:sym typeface="Helvetica" pitchFamily="-109" charset="0"/>
            </a:endParaRP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Why should you care?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1216" y="3923928"/>
            <a:ext cx="8128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742950" algn="l">
              <a:spcBef>
                <a:spcPts val="2200"/>
              </a:spcBef>
              <a:buClr>
                <a:srgbClr val="0F3050"/>
              </a:buClr>
              <a:buSzPct val="100000"/>
              <a:buFont typeface="Arial" pitchFamily="34" charset="0"/>
              <a:buChar char="•"/>
            </a:pPr>
            <a:r>
              <a:rPr lang="en-US" sz="4000" dirty="0" smtClean="0">
                <a:latin typeface="Helvetica" pitchFamily="-109" charset="0"/>
                <a:cs typeface="Helvetica" pitchFamily="-109" charset="0"/>
                <a:sym typeface="Helvetica" pitchFamily="-109" charset="0"/>
              </a:rPr>
              <a:t>Cost</a:t>
            </a:r>
          </a:p>
        </p:txBody>
      </p:sp>
      <p:sp>
        <p:nvSpPr>
          <p:cNvPr id="6" name="Rectangle 5"/>
          <p:cNvSpPr/>
          <p:nvPr/>
        </p:nvSpPr>
        <p:spPr>
          <a:xfrm>
            <a:off x="1080120" y="4727143"/>
            <a:ext cx="126645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742950" algn="l">
              <a:spcBef>
                <a:spcPts val="2200"/>
              </a:spcBef>
              <a:buClr>
                <a:srgbClr val="0F3050"/>
              </a:buClr>
              <a:buSzPct val="100000"/>
              <a:buFont typeface="Arial" pitchFamily="34" charset="0"/>
              <a:buChar char="•"/>
            </a:pPr>
            <a:r>
              <a:rPr lang="en-US" sz="4000" dirty="0" smtClean="0">
                <a:latin typeface="Helvetica" pitchFamily="-109" charset="0"/>
                <a:cs typeface="Helvetica" pitchFamily="-109" charset="0"/>
                <a:sym typeface="Helvetica" pitchFamily="-109" charset="0"/>
              </a:rPr>
              <a:t>A natural progression from Continuous Integration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1216" y="5592306"/>
            <a:ext cx="47564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742950" algn="l">
              <a:spcBef>
                <a:spcPts val="2200"/>
              </a:spcBef>
              <a:buClr>
                <a:srgbClr val="0F3050"/>
              </a:buClr>
              <a:buSzPct val="100000"/>
              <a:buFont typeface="Arial" pitchFamily="34" charset="0"/>
              <a:buChar char="•"/>
            </a:pPr>
            <a:r>
              <a:rPr lang="en-US" sz="4000" dirty="0" smtClean="0">
                <a:latin typeface="Helvetica" pitchFamily="-109" charset="0"/>
                <a:cs typeface="Helvetica" pitchFamily="-109" charset="0"/>
                <a:sym typeface="Helvetica" pitchFamily="-109" charset="0"/>
              </a:rPr>
              <a:t>User Confidence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  <p:bldP spid="5" grpId="0" build="p"/>
      <p:bldP spid="6" grpId="0" build="p"/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FACD6F-A5DD-417C-84B2-76FE819997C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1pPr>
            <a:lvl2pPr marL="742950" indent="-28575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2pPr>
            <a:lvl3pPr marL="11430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3pPr>
            <a:lvl4pPr marL="16002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4pPr>
            <a:lvl5pPr marL="20574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9pPr>
          </a:lstStyle>
          <a:p>
            <a:pPr eaLnBrk="1" hangingPunct="1"/>
            <a:fld id="{637D8AB6-7680-485E-9DF5-BABE94944A30}" type="slidenum">
              <a:rPr lang="en-US" sz="2400">
                <a:solidFill>
                  <a:srgbClr val="FFFFFF"/>
                </a:solidFill>
                <a:latin typeface="Helvetica" pitchFamily="-109" charset="0"/>
                <a:sym typeface="Helvetica" pitchFamily="-109" charset="0"/>
              </a:rPr>
              <a:pPr eaLnBrk="1" hangingPunct="1"/>
              <a:t>8</a:t>
            </a:fld>
            <a:endParaRPr lang="en-US" sz="2400">
              <a:solidFill>
                <a:srgbClr val="FFFFFF"/>
              </a:solidFill>
              <a:latin typeface="Helvetica" pitchFamily="-109" charset="0"/>
              <a:sym typeface="Helvetica" pitchFamily="-10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297165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1pPr>
            <a:lvl2pPr marL="742950" indent="-28575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2pPr>
            <a:lvl3pPr marL="11430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3pPr>
            <a:lvl4pPr marL="16002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4pPr>
            <a:lvl5pPr marL="2057400" indent="-228600" eaLnBrk="0" hangingPunct="0"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GillSans" pitchFamily="-109" charset="0"/>
                <a:ea typeface="ヒラギノ角ゴ ProN W3" pitchFamily="-109" charset="-128"/>
                <a:sym typeface="GillSans" pitchFamily="-109" charset="0"/>
              </a:defRPr>
            </a:lvl9pPr>
          </a:lstStyle>
          <a:p>
            <a:pPr eaLnBrk="1" hangingPunct="1"/>
            <a:fld id="{2AEF995E-443D-4FEE-9D02-FE1E6ED29D12}" type="slidenum">
              <a:rPr lang="en-US" sz="2400">
                <a:solidFill>
                  <a:srgbClr val="FFFFFF"/>
                </a:solidFill>
                <a:latin typeface="Helvetica" pitchFamily="-109" charset="0"/>
                <a:sym typeface="Helvetica" pitchFamily="-109" charset="0"/>
              </a:rPr>
              <a:pPr eaLnBrk="1" hangingPunct="1"/>
              <a:t>9</a:t>
            </a:fld>
            <a:endParaRPr lang="en-US" sz="2400">
              <a:solidFill>
                <a:srgbClr val="FFFFFF"/>
              </a:solidFill>
              <a:latin typeface="Helvetica" pitchFamily="-109" charset="0"/>
              <a:sym typeface="Helvetica" pitchFamily="-109" charset="0"/>
            </a:endParaRPr>
          </a:p>
        </p:txBody>
      </p:sp>
      <p:sp>
        <p:nvSpPr>
          <p:cNvPr id="12291" name="Rectangle 1"/>
          <p:cNvSpPr>
            <a:spLocks/>
          </p:cNvSpPr>
          <p:nvPr/>
        </p:nvSpPr>
        <p:spPr bwMode="auto">
          <a:xfrm>
            <a:off x="1168400" y="2984500"/>
            <a:ext cx="12954000" cy="801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81000" lvl="1" indent="-381000" algn="l">
              <a:spcBef>
                <a:spcPts val="2200"/>
              </a:spcBef>
              <a:buClr>
                <a:srgbClr val="0F3050"/>
              </a:buClr>
              <a:buSzPct val="100000"/>
              <a:buFont typeface="Helvetica" pitchFamily="-109" charset="0"/>
              <a:buChar char="•"/>
            </a:pPr>
            <a:r>
              <a:rPr lang="en-US" sz="4000" dirty="0" smtClean="0">
                <a:latin typeface="Helvetica" pitchFamily="-109" charset="0"/>
                <a:cs typeface="Helvetica" pitchFamily="-109" charset="0"/>
                <a:sym typeface="Helvetica" pitchFamily="-109" charset="0"/>
              </a:rPr>
              <a:t>Plugins 2</a:t>
            </a: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Getting started…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1570" y="3935552"/>
            <a:ext cx="8128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0" lvl="1" indent="-381000" algn="l">
              <a:spcBef>
                <a:spcPts val="2200"/>
              </a:spcBef>
              <a:buClr>
                <a:srgbClr val="0F3050"/>
              </a:buClr>
              <a:buSzPct val="100000"/>
              <a:buFont typeface="Helvetica" pitchFamily="-109" charset="0"/>
              <a:buChar char="•"/>
            </a:pPr>
            <a:r>
              <a:rPr lang="en-US" sz="4000" dirty="0" smtClean="0">
                <a:latin typeface="Helvetica" pitchFamily="-109" charset="0"/>
                <a:cs typeface="Helvetica" pitchFamily="-109" charset="0"/>
                <a:sym typeface="Helvetica" pitchFamily="-109" charset="0"/>
              </a:rPr>
              <a:t>Target System</a:t>
            </a:r>
          </a:p>
        </p:txBody>
      </p:sp>
      <p:sp>
        <p:nvSpPr>
          <p:cNvPr id="6" name="Rectangle 5"/>
          <p:cNvSpPr/>
          <p:nvPr/>
        </p:nvSpPr>
        <p:spPr>
          <a:xfrm>
            <a:off x="1066808" y="4966696"/>
            <a:ext cx="8128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0" lvl="1" indent="-381000" algn="l">
              <a:spcBef>
                <a:spcPts val="2200"/>
              </a:spcBef>
              <a:buClr>
                <a:srgbClr val="0F3050"/>
              </a:buClr>
              <a:buSzPct val="100000"/>
              <a:buFont typeface="Helvetica" pitchFamily="-109" charset="0"/>
              <a:buChar char="•"/>
            </a:pPr>
            <a:r>
              <a:rPr lang="en-US" sz="4000" dirty="0" smtClean="0">
                <a:latin typeface="Helvetica" pitchFamily="-109" charset="0"/>
                <a:cs typeface="Helvetica" pitchFamily="-109" charset="0"/>
                <a:sym typeface="Helvetica" pitchFamily="-109" charset="0"/>
              </a:rPr>
              <a:t>Some kind of automation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4688" y="5935816"/>
            <a:ext cx="31646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1000" lvl="1" indent="-381000" algn="l">
              <a:spcBef>
                <a:spcPts val="2200"/>
              </a:spcBef>
              <a:buClr>
                <a:srgbClr val="0F3050"/>
              </a:buClr>
              <a:buSzPct val="100000"/>
              <a:buFont typeface="Helvetica" pitchFamily="-109" charset="0"/>
              <a:buChar char="•"/>
            </a:pPr>
            <a:r>
              <a:rPr lang="en-US" sz="4000" dirty="0" smtClean="0">
                <a:latin typeface="Helvetica" pitchFamily="-109" charset="0"/>
                <a:cs typeface="Helvetica" pitchFamily="-109" charset="0"/>
                <a:sym typeface="Helvetica" pitchFamily="-109" charset="0"/>
              </a:rPr>
              <a:t>How often?</a:t>
            </a:r>
          </a:p>
        </p:txBody>
      </p:sp>
    </p:spTree>
    <p:extLst>
      <p:ext uri="{BB962C8B-B14F-4D97-AF65-F5344CB8AC3E}">
        <p14:creationId xmlns="" xmlns:p14="http://schemas.microsoft.com/office/powerpoint/2010/main" val="19167248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  <p:bldP spid="5" grpId="0" build="p"/>
      <p:bldP spid="6" grpId="0" build="p"/>
      <p:bldP spid="7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tlasCamp2011_PresentationTemplate_Final">
  <a:themeElements>
    <a:clrScheme name="">
      <a:dk1>
        <a:srgbClr val="282728"/>
      </a:dk1>
      <a:lt1>
        <a:srgbClr val="D7D8D7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E8E9E8"/>
      </a:accent3>
      <a:accent4>
        <a:srgbClr val="212021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10">
      <a:majorFont>
        <a:latin typeface="Helvetica"/>
        <a:ea typeface="ヒラギノ角ゴ ProN W3"/>
        <a:cs typeface="ヒラギノ角ゴ ProN W3"/>
      </a:majorFont>
      <a:minorFont>
        <a:latin typeface="Gill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Sans" pitchFamily="-109" charset="0"/>
            <a:ea typeface="ヒラギノ角ゴ ProN W3" pitchFamily="-109" charset="-128"/>
            <a:cs typeface="ヒラギノ角ゴ ProN W3" pitchFamily="-109" charset="-128"/>
            <a:sym typeface="GillSans" pitchFamily="-10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Sans" pitchFamily="-109" charset="0"/>
            <a:ea typeface="ヒラギノ角ゴ ProN W3" pitchFamily="-109" charset="-128"/>
            <a:cs typeface="ヒラギノ角ゴ ProN W3" pitchFamily="-109" charset="-128"/>
            <a:sym typeface="GillSans" pitchFamily="-109" charset="0"/>
          </a:defRPr>
        </a:defPPr>
      </a:lstStyle>
    </a:lnDef>
  </a:objectDefaults>
  <a:extraClrSchemeLst>
    <a:extraClrScheme>
      <a:clrScheme name="Master #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Slide">
  <a:themeElements>
    <a:clrScheme name="">
      <a:dk1>
        <a:srgbClr val="282728"/>
      </a:dk1>
      <a:lt1>
        <a:srgbClr val="D7D8D7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E8E9E8"/>
      </a:accent3>
      <a:accent4>
        <a:srgbClr val="212021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Slide">
      <a:majorFont>
        <a:latin typeface="Helvetica"/>
        <a:ea typeface="ヒラギノ角ゴ ProN W3"/>
        <a:cs typeface="ヒラギノ角ゴ ProN W3"/>
      </a:majorFont>
      <a:minorFont>
        <a:latin typeface="Gill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Sans" pitchFamily="-109" charset="0"/>
            <a:ea typeface="ヒラギノ角ゴ ProN W3" pitchFamily="-109" charset="-128"/>
            <a:cs typeface="ヒラギノ角ゴ ProN W3" pitchFamily="-109" charset="-128"/>
            <a:sym typeface="GillSans" pitchFamily="-10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Sans" pitchFamily="-109" charset="0"/>
            <a:ea typeface="ヒラギノ角ゴ ProN W3" pitchFamily="-109" charset="-128"/>
            <a:cs typeface="ヒラギノ角ゴ ProN W3" pitchFamily="-109" charset="-128"/>
            <a:sym typeface="GillSans" pitchFamily="-109" charset="0"/>
          </a:defRPr>
        </a:defPPr>
      </a:lstStyle>
    </a:lnDef>
  </a:objectDefaults>
  <a:extraClrSchemeLst>
    <a:extraClrScheme>
      <a:clrScheme name="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 column">
  <a:themeElements>
    <a:clrScheme name="">
      <a:dk1>
        <a:srgbClr val="282728"/>
      </a:dk1>
      <a:lt1>
        <a:srgbClr val="D7D8D7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E8E9E8"/>
      </a:accent3>
      <a:accent4>
        <a:srgbClr val="212021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 column">
      <a:majorFont>
        <a:latin typeface="Helvetica"/>
        <a:ea typeface="ヒラギノ角ゴ ProN W3"/>
        <a:cs typeface="ヒラギノ角ゴ ProN W3"/>
      </a:majorFont>
      <a:minorFont>
        <a:latin typeface="Gill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Sans" pitchFamily="-109" charset="0"/>
            <a:ea typeface="ヒラギノ角ゴ ProN W3" pitchFamily="-109" charset="-128"/>
            <a:cs typeface="ヒラギノ角ゴ ProN W3" pitchFamily="-109" charset="-128"/>
            <a:sym typeface="GillSans" pitchFamily="-10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Sans" pitchFamily="-109" charset="0"/>
            <a:ea typeface="ヒラギノ角ゴ ProN W3" pitchFamily="-109" charset="-128"/>
            <a:cs typeface="ヒラギノ角ゴ ProN W3" pitchFamily="-109" charset="-128"/>
            <a:sym typeface="GillSans" pitchFamily="-109" charset="0"/>
          </a:defRPr>
        </a:defPPr>
      </a:lstStyle>
    </a:lnDef>
  </a:objectDefaults>
  <a:extraClrSchemeLst>
    <a:extraClrScheme>
      <a:clrScheme name="1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itle + Image">
  <a:themeElements>
    <a:clrScheme name="">
      <a:dk1>
        <a:srgbClr val="282728"/>
      </a:dk1>
      <a:lt1>
        <a:srgbClr val="D7D8D7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E8E9E8"/>
      </a:accent3>
      <a:accent4>
        <a:srgbClr val="212021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+ Image">
      <a:majorFont>
        <a:latin typeface="Helvetica"/>
        <a:ea typeface="ヒラギノ角ゴ ProN W3"/>
        <a:cs typeface="ヒラギノ角ゴ ProN W3"/>
      </a:majorFont>
      <a:minorFont>
        <a:latin typeface="Gill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Sans" pitchFamily="-109" charset="0"/>
            <a:ea typeface="ヒラギノ角ゴ ProN W3" pitchFamily="-109" charset="-128"/>
            <a:cs typeface="ヒラギノ角ゴ ProN W3" pitchFamily="-109" charset="-128"/>
            <a:sym typeface="GillSans" pitchFamily="-10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Sans" pitchFamily="-109" charset="0"/>
            <a:ea typeface="ヒラギノ角ゴ ProN W3" pitchFamily="-109" charset="-128"/>
            <a:cs typeface="ヒラギノ角ゴ ProN W3" pitchFamily="-109" charset="-128"/>
            <a:sym typeface="GillSans" pitchFamily="-109" charset="0"/>
          </a:defRPr>
        </a:defPPr>
      </a:lstStyle>
    </a:lnDef>
  </a:objectDefaults>
  <a:extraClrSchemeLst>
    <a:extraClrScheme>
      <a:clrScheme name="Title + 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Quote">
  <a:themeElements>
    <a:clrScheme name="">
      <a:dk1>
        <a:srgbClr val="282728"/>
      </a:dk1>
      <a:lt1>
        <a:srgbClr val="D7D8D7"/>
      </a:lt1>
      <a:dk2>
        <a:srgbClr val="000000"/>
      </a:dk2>
      <a:lt2>
        <a:srgbClr val="808080"/>
      </a:lt2>
      <a:accent1>
        <a:srgbClr val="FFFFFF"/>
      </a:accent1>
      <a:accent2>
        <a:srgbClr val="333399"/>
      </a:accent2>
      <a:accent3>
        <a:srgbClr val="E8E9E8"/>
      </a:accent3>
      <a:accent4>
        <a:srgbClr val="212021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Quote">
      <a:majorFont>
        <a:latin typeface="Helvetica"/>
        <a:ea typeface="ヒラギノ角ゴ ProN W3"/>
        <a:cs typeface="ヒラギノ角ゴ ProN W3"/>
      </a:majorFont>
      <a:minorFont>
        <a:latin typeface="Gill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Sans" pitchFamily="-109" charset="0"/>
            <a:ea typeface="ヒラギノ角ゴ ProN W3" pitchFamily="-109" charset="-128"/>
            <a:cs typeface="ヒラギノ角ゴ ProN W3" pitchFamily="-109" charset="-128"/>
            <a:sym typeface="GillSans" pitchFamily="-10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Sans" pitchFamily="-109" charset="0"/>
            <a:ea typeface="ヒラギノ角ゴ ProN W3" pitchFamily="-109" charset="-128"/>
            <a:cs typeface="ヒラギノ角ゴ ProN W3" pitchFamily="-109" charset="-128"/>
            <a:sym typeface="GillSans" pitchFamily="-109" charset="0"/>
          </a:defRPr>
        </a:defPPr>
      </a:lstStyle>
    </a:lnDef>
  </a:objectDefaults>
  <a:extraClrSchemeLst>
    <a:extraClrScheme>
      <a:clrScheme name="Quo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ake Away Tweet copy">
  <a:themeElements>
    <a:clrScheme name="">
      <a:dk1>
        <a:srgbClr val="282728"/>
      </a:dk1>
      <a:lt1>
        <a:srgbClr val="D7D8D7"/>
      </a:lt1>
      <a:dk2>
        <a:srgbClr val="000000"/>
      </a:dk2>
      <a:lt2>
        <a:srgbClr val="808080"/>
      </a:lt2>
      <a:accent1>
        <a:srgbClr val="FFFFFF"/>
      </a:accent1>
      <a:accent2>
        <a:srgbClr val="333399"/>
      </a:accent2>
      <a:accent3>
        <a:srgbClr val="E8E9E8"/>
      </a:accent3>
      <a:accent4>
        <a:srgbClr val="212021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ake Away Tweet copy">
      <a:majorFont>
        <a:latin typeface="Helvetica"/>
        <a:ea typeface="ヒラギノ角ゴ ProN W3"/>
        <a:cs typeface="ヒラギノ角ゴ ProN W3"/>
      </a:majorFont>
      <a:minorFont>
        <a:latin typeface="Gill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Sans" pitchFamily="-109" charset="0"/>
            <a:ea typeface="ヒラギノ角ゴ ProN W3" pitchFamily="-109" charset="-128"/>
            <a:cs typeface="ヒラギノ角ゴ ProN W3" pitchFamily="-109" charset="-128"/>
            <a:sym typeface="GillSans" pitchFamily="-10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Sans" pitchFamily="-109" charset="0"/>
            <a:ea typeface="ヒラギノ角ゴ ProN W3" pitchFamily="-109" charset="-128"/>
            <a:cs typeface="ヒラギノ角ゴ ProN W3" pitchFamily="-109" charset="-128"/>
            <a:sym typeface="GillSans" pitchFamily="-109" charset="0"/>
          </a:defRPr>
        </a:defPPr>
      </a:lstStyle>
    </a:lnDef>
  </a:objectDefaults>
  <a:extraClrSchemeLst>
    <a:extraClrScheme>
      <a:clrScheme name="Take Away Tweet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 column + Image">
  <a:themeElements>
    <a:clrScheme name="">
      <a:dk1>
        <a:srgbClr val="282728"/>
      </a:dk1>
      <a:lt1>
        <a:srgbClr val="D7D8D7"/>
      </a:lt1>
      <a:dk2>
        <a:srgbClr val="000000"/>
      </a:dk2>
      <a:lt2>
        <a:srgbClr val="808080"/>
      </a:lt2>
      <a:accent1>
        <a:srgbClr val="C6C6C6"/>
      </a:accent1>
      <a:accent2>
        <a:srgbClr val="333399"/>
      </a:accent2>
      <a:accent3>
        <a:srgbClr val="E8E9E8"/>
      </a:accent3>
      <a:accent4>
        <a:srgbClr val="212021"/>
      </a:accent4>
      <a:accent5>
        <a:srgbClr val="DFDFDF"/>
      </a:accent5>
      <a:accent6>
        <a:srgbClr val="2D2D8A"/>
      </a:accent6>
      <a:hlink>
        <a:srgbClr val="009999"/>
      </a:hlink>
      <a:folHlink>
        <a:srgbClr val="99CC00"/>
      </a:folHlink>
    </a:clrScheme>
    <a:fontScheme name="1 column + Image">
      <a:majorFont>
        <a:latin typeface="Helvetica"/>
        <a:ea typeface="ヒラギノ角ゴ ProN W3"/>
        <a:cs typeface="ヒラギノ角ゴ ProN W3"/>
      </a:majorFont>
      <a:minorFont>
        <a:latin typeface="Gill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Sans" pitchFamily="-109" charset="0"/>
            <a:ea typeface="ヒラギノ角ゴ ProN W3" pitchFamily="-109" charset="-128"/>
            <a:cs typeface="ヒラギノ角ゴ ProN W3" pitchFamily="-109" charset="-128"/>
            <a:sym typeface="GillSans" pitchFamily="-10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Sans" pitchFamily="-109" charset="0"/>
            <a:ea typeface="ヒラギノ角ゴ ProN W3" pitchFamily="-109" charset="-128"/>
            <a:cs typeface="ヒラギノ角ゴ ProN W3" pitchFamily="-109" charset="-128"/>
            <a:sym typeface="GillSans" pitchFamily="-109" charset="0"/>
          </a:defRPr>
        </a:defPPr>
      </a:lstStyle>
    </a:lnDef>
  </a:objectDefaults>
  <a:extraClrSchemeLst>
    <a:extraClrScheme>
      <a:clrScheme name="1 column + 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Closer - Thanks">
  <a:themeElements>
    <a:clrScheme name="">
      <a:dk1>
        <a:srgbClr val="282728"/>
      </a:dk1>
      <a:lt1>
        <a:srgbClr val="D7D8D7"/>
      </a:lt1>
      <a:dk2>
        <a:srgbClr val="000000"/>
      </a:dk2>
      <a:lt2>
        <a:srgbClr val="808080"/>
      </a:lt2>
      <a:accent1>
        <a:srgbClr val="FFFFFF"/>
      </a:accent1>
      <a:accent2>
        <a:srgbClr val="333399"/>
      </a:accent2>
      <a:accent3>
        <a:srgbClr val="E8E9E8"/>
      </a:accent3>
      <a:accent4>
        <a:srgbClr val="212021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Closer - Thanks">
      <a:majorFont>
        <a:latin typeface="Helvetica"/>
        <a:ea typeface="ヒラギノ角ゴ ProN W3"/>
        <a:cs typeface="ヒラギノ角ゴ ProN W3"/>
      </a:majorFont>
      <a:minorFont>
        <a:latin typeface="Gill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Sans" pitchFamily="-109" charset="0"/>
            <a:ea typeface="ヒラギノ角ゴ ProN W3" pitchFamily="-109" charset="-128"/>
            <a:cs typeface="ヒラギノ角ゴ ProN W3" pitchFamily="-109" charset="-128"/>
            <a:sym typeface="GillSans" pitchFamily="-10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Sans" pitchFamily="-109" charset="0"/>
            <a:ea typeface="ヒラギノ角ゴ ProN W3" pitchFamily="-109" charset="-128"/>
            <a:cs typeface="ヒラギノ角ゴ ProN W3" pitchFamily="-109" charset="-128"/>
            <a:sym typeface="GillSans" pitchFamily="-109" charset="0"/>
          </a:defRPr>
        </a:defPPr>
      </a:lstStyle>
    </a:lnDef>
  </a:objectDefaults>
  <a:extraClrSchemeLst>
    <a:extraClrScheme>
      <a:clrScheme name="Closer - Thank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Blank">
  <a:themeElements>
    <a:clrScheme name="">
      <a:dk1>
        <a:srgbClr val="282728"/>
      </a:dk1>
      <a:lt1>
        <a:srgbClr val="D7D8D7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E8E9E8"/>
      </a:accent3>
      <a:accent4>
        <a:srgbClr val="212021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Helvetica"/>
        <a:ea typeface="ヒラギノ角ゴ ProN W3"/>
        <a:cs typeface="ヒラギノ角ゴ ProN W3"/>
      </a:majorFont>
      <a:minorFont>
        <a:latin typeface="Gill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Sans" pitchFamily="-109" charset="0"/>
            <a:ea typeface="ヒラギノ角ゴ ProN W3" pitchFamily="-109" charset="-128"/>
            <a:cs typeface="ヒラギノ角ゴ ProN W3" pitchFamily="-109" charset="-128"/>
            <a:sym typeface="GillSans" pitchFamily="-10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Sans" pitchFamily="-109" charset="0"/>
            <a:ea typeface="ヒラギノ角ゴ ProN W3" pitchFamily="-109" charset="-128"/>
            <a:cs typeface="ヒラギノ角ゴ ProN W3" pitchFamily="-109" charset="-128"/>
            <a:sym typeface="GillSans" pitchFamily="-109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AtlasCamp2011_PresentationTemplate_Final</Template>
  <TotalTime>667</TotalTime>
  <Pages>0</Pages>
  <Words>148</Words>
  <Characters>0</Characters>
  <Application>Microsoft Office PowerPoint</Application>
  <PresentationFormat>Custom</PresentationFormat>
  <Lines>0</Lines>
  <Paragraphs>65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AtlasCamp2011_PresentationTemplate_Final</vt:lpstr>
      <vt:lpstr>Title Slide</vt:lpstr>
      <vt:lpstr>1 column</vt:lpstr>
      <vt:lpstr>Title + Image</vt:lpstr>
      <vt:lpstr>Quote</vt:lpstr>
      <vt:lpstr>Take Away Tweet copy</vt:lpstr>
      <vt:lpstr>1 column + Image</vt:lpstr>
      <vt:lpstr>Closer - Thanks</vt:lpstr>
      <vt:lpstr>Blank</vt:lpstr>
      <vt:lpstr>Slide 1</vt:lpstr>
      <vt:lpstr>Continuous Deployment for Plugins</vt:lpstr>
      <vt:lpstr>Slide 3</vt:lpstr>
      <vt:lpstr>Slide 4</vt:lpstr>
      <vt:lpstr>What is it?</vt:lpstr>
      <vt:lpstr>Why should you care?</vt:lpstr>
      <vt:lpstr>Slide 7</vt:lpstr>
      <vt:lpstr>Slide 8</vt:lpstr>
      <vt:lpstr>Getting started…</vt:lpstr>
      <vt:lpstr>A simple example</vt:lpstr>
      <vt:lpstr>Getting fancy with Bamboo</vt:lpstr>
      <vt:lpstr>Demo...</vt:lpstr>
      <vt:lpstr>Slide 13</vt:lpstr>
      <vt:lpstr>Getting feedback…</vt:lpstr>
      <vt:lpstr>Use a plugin, stupid!</vt:lpstr>
      <vt:lpstr>Slide 16</vt:lpstr>
      <vt:lpstr>Slide 17</vt:lpstr>
      <vt:lpstr>Demo...</vt:lpstr>
      <vt:lpstr>Slide 19</vt:lpstr>
      <vt:lpstr>Contacting me...</vt:lpstr>
      <vt:lpstr>Slide 21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</dc:creator>
  <cp:lastModifiedBy>Joseph</cp:lastModifiedBy>
  <cp:revision>56</cp:revision>
  <dcterms:created xsi:type="dcterms:W3CDTF">2011-09-08T02:26:48Z</dcterms:created>
  <dcterms:modified xsi:type="dcterms:W3CDTF">2011-09-30T17:49:00Z</dcterms:modified>
</cp:coreProperties>
</file>